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3" r:id="rId2"/>
    <p:sldId id="285" r:id="rId3"/>
    <p:sldId id="286" r:id="rId4"/>
    <p:sldId id="287" r:id="rId5"/>
    <p:sldId id="313" r:id="rId6"/>
    <p:sldId id="314" r:id="rId7"/>
    <p:sldId id="291" r:id="rId8"/>
    <p:sldId id="257" r:id="rId9"/>
    <p:sldId id="289" r:id="rId10"/>
    <p:sldId id="311" r:id="rId11"/>
    <p:sldId id="292" r:id="rId12"/>
    <p:sldId id="315" r:id="rId13"/>
    <p:sldId id="293" r:id="rId14"/>
    <p:sldId id="316" r:id="rId15"/>
    <p:sldId id="294" r:id="rId16"/>
    <p:sldId id="282" r:id="rId17"/>
    <p:sldId id="259" r:id="rId18"/>
    <p:sldId id="295" r:id="rId19"/>
    <p:sldId id="296" r:id="rId20"/>
    <p:sldId id="265" r:id="rId21"/>
    <p:sldId id="266" r:id="rId22"/>
    <p:sldId id="299" r:id="rId23"/>
    <p:sldId id="300" r:id="rId24"/>
    <p:sldId id="305" r:id="rId25"/>
    <p:sldId id="304" r:id="rId26"/>
    <p:sldId id="303" r:id="rId27"/>
    <p:sldId id="306" r:id="rId28"/>
    <p:sldId id="307" r:id="rId29"/>
    <p:sldId id="308" r:id="rId30"/>
    <p:sldId id="309" r:id="rId31"/>
    <p:sldId id="262" r:id="rId32"/>
    <p:sldId id="269" r:id="rId33"/>
    <p:sldId id="280" r:id="rId34"/>
    <p:sldId id="310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81481" autoAdjust="0"/>
  </p:normalViewPr>
  <p:slideViewPr>
    <p:cSldViewPr snapToGrid="0">
      <p:cViewPr varScale="1">
        <p:scale>
          <a:sx n="52" d="100"/>
          <a:sy n="52" d="100"/>
        </p:scale>
        <p:origin x="12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Hacking Time Breakdown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41-4DC5-AE0D-63E0C4891F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41-4DC5-AE0D-63E0C4891FCB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19-4A0F-B121-71A3300A5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723E5-2E32-4E19-887E-DB1CA3F37E7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DDC9-3924-4037-BD43-7B52A5BBC409}">
      <dgm:prSet/>
      <dgm:spPr/>
      <dgm:t>
        <a:bodyPr/>
        <a:lstStyle/>
        <a:p>
          <a:r>
            <a:rPr lang="en-US"/>
            <a:t>Testing Goals</a:t>
          </a:r>
        </a:p>
      </dgm:t>
    </dgm:pt>
    <dgm:pt modelId="{46D2DBBA-2BE8-48FD-8093-79AB07134995}" type="parTrans" cxnId="{FB119637-D9B6-4335-BA29-3135C5F64706}">
      <dgm:prSet/>
      <dgm:spPr/>
      <dgm:t>
        <a:bodyPr/>
        <a:lstStyle/>
        <a:p>
          <a:endParaRPr lang="en-US"/>
        </a:p>
      </dgm:t>
    </dgm:pt>
    <dgm:pt modelId="{50C680C6-698F-4D4F-A3AC-51B3F9C7E741}" type="sibTrans" cxnId="{FB119637-D9B6-4335-BA29-3135C5F64706}">
      <dgm:prSet/>
      <dgm:spPr/>
      <dgm:t>
        <a:bodyPr/>
        <a:lstStyle/>
        <a:p>
          <a:endParaRPr lang="en-US"/>
        </a:p>
      </dgm:t>
    </dgm:pt>
    <dgm:pt modelId="{4FD06C5C-E312-4D2B-B4E5-56F74711A95F}">
      <dgm:prSet/>
      <dgm:spPr/>
      <dgm:t>
        <a:bodyPr/>
        <a:lstStyle/>
        <a:p>
          <a:r>
            <a:rPr lang="en-US" dirty="0"/>
            <a:t>Budgets</a:t>
          </a:r>
        </a:p>
      </dgm:t>
    </dgm:pt>
    <dgm:pt modelId="{DFF23950-7C96-4242-B2F6-F039555B9564}" type="parTrans" cxnId="{9BC9D62E-0362-432E-91D3-6F5584453A81}">
      <dgm:prSet/>
      <dgm:spPr/>
      <dgm:t>
        <a:bodyPr/>
        <a:lstStyle/>
        <a:p>
          <a:endParaRPr lang="en-US"/>
        </a:p>
      </dgm:t>
    </dgm:pt>
    <dgm:pt modelId="{9916DD2F-33E2-4960-8D97-A9432011E6E6}" type="sibTrans" cxnId="{9BC9D62E-0362-432E-91D3-6F5584453A81}">
      <dgm:prSet/>
      <dgm:spPr/>
      <dgm:t>
        <a:bodyPr/>
        <a:lstStyle/>
        <a:p>
          <a:endParaRPr lang="en-US"/>
        </a:p>
      </dgm:t>
    </dgm:pt>
    <dgm:pt modelId="{5533EB07-B5DC-4423-BF8A-B3403832AD4D}">
      <dgm:prSet/>
      <dgm:spPr/>
      <dgm:t>
        <a:bodyPr/>
        <a:lstStyle/>
        <a:p>
          <a:r>
            <a:rPr lang="en-US"/>
            <a:t>Hardware</a:t>
          </a:r>
        </a:p>
      </dgm:t>
    </dgm:pt>
    <dgm:pt modelId="{A340D8E9-BCC7-4ABD-AF5C-984E09C80712}" type="parTrans" cxnId="{D39E7073-8445-4EC7-A082-BCB058D218B0}">
      <dgm:prSet/>
      <dgm:spPr/>
      <dgm:t>
        <a:bodyPr/>
        <a:lstStyle/>
        <a:p>
          <a:endParaRPr lang="en-US"/>
        </a:p>
      </dgm:t>
    </dgm:pt>
    <dgm:pt modelId="{545A086F-6B53-470F-A178-F55B638002FF}" type="sibTrans" cxnId="{D39E7073-8445-4EC7-A082-BCB058D218B0}">
      <dgm:prSet/>
      <dgm:spPr/>
      <dgm:t>
        <a:bodyPr/>
        <a:lstStyle/>
        <a:p>
          <a:endParaRPr lang="en-US"/>
        </a:p>
      </dgm:t>
    </dgm:pt>
    <dgm:pt modelId="{4BC49C87-DFD8-4B31-9050-A2A1FBA7987B}">
      <dgm:prSet/>
      <dgm:spPr/>
      <dgm:t>
        <a:bodyPr/>
        <a:lstStyle/>
        <a:p>
          <a:r>
            <a:rPr lang="en-US"/>
            <a:t>Software</a:t>
          </a:r>
        </a:p>
      </dgm:t>
    </dgm:pt>
    <dgm:pt modelId="{DDE65D98-9411-4940-B2B9-FCE85B38BD77}" type="parTrans" cxnId="{2D909021-A6EE-40BF-A4B2-48BEA98CCB5B}">
      <dgm:prSet/>
      <dgm:spPr/>
      <dgm:t>
        <a:bodyPr/>
        <a:lstStyle/>
        <a:p>
          <a:endParaRPr lang="en-US"/>
        </a:p>
      </dgm:t>
    </dgm:pt>
    <dgm:pt modelId="{1A3FF72E-97B4-4691-B99F-44224E076B04}" type="sibTrans" cxnId="{2D909021-A6EE-40BF-A4B2-48BEA98CCB5B}">
      <dgm:prSet/>
      <dgm:spPr/>
      <dgm:t>
        <a:bodyPr/>
        <a:lstStyle/>
        <a:p>
          <a:endParaRPr lang="en-US"/>
        </a:p>
      </dgm:t>
    </dgm:pt>
    <dgm:pt modelId="{4A5C6B12-F1E2-4BD3-960A-8ED96CB04709}">
      <dgm:prSet/>
      <dgm:spPr/>
      <dgm:t>
        <a:bodyPr/>
        <a:lstStyle/>
        <a:p>
          <a:r>
            <a:rPr lang="en-US" dirty="0"/>
            <a:t>Comms/Accessories</a:t>
          </a:r>
        </a:p>
      </dgm:t>
    </dgm:pt>
    <dgm:pt modelId="{55AC6984-A775-45E4-B39C-C854016AEB79}" type="parTrans" cxnId="{A86E2D21-8E56-44D2-9559-6DA528979DF9}">
      <dgm:prSet/>
      <dgm:spPr/>
      <dgm:t>
        <a:bodyPr/>
        <a:lstStyle/>
        <a:p>
          <a:endParaRPr lang="en-US"/>
        </a:p>
      </dgm:t>
    </dgm:pt>
    <dgm:pt modelId="{9B77A0E0-F002-41D9-A108-681D7F2A289C}" type="sibTrans" cxnId="{A86E2D21-8E56-44D2-9559-6DA528979DF9}">
      <dgm:prSet/>
      <dgm:spPr/>
      <dgm:t>
        <a:bodyPr/>
        <a:lstStyle/>
        <a:p>
          <a:endParaRPr lang="en-US"/>
        </a:p>
      </dgm:t>
    </dgm:pt>
    <dgm:pt modelId="{9C8F1C02-A790-45AE-8191-F28040079C06}">
      <dgm:prSet/>
      <dgm:spPr/>
      <dgm:t>
        <a:bodyPr/>
        <a:lstStyle/>
        <a:p>
          <a:r>
            <a:rPr lang="en-US" dirty="0"/>
            <a:t>OPSEC/DFIU</a:t>
          </a:r>
        </a:p>
      </dgm:t>
    </dgm:pt>
    <dgm:pt modelId="{F12CCE2A-69CA-4C1D-974A-40204CF64C31}" type="parTrans" cxnId="{CADC7EBB-1EFA-4EFF-BC3D-26B70EE7B881}">
      <dgm:prSet/>
      <dgm:spPr/>
      <dgm:t>
        <a:bodyPr/>
        <a:lstStyle/>
        <a:p>
          <a:endParaRPr lang="en-US"/>
        </a:p>
      </dgm:t>
    </dgm:pt>
    <dgm:pt modelId="{892DF6CD-FAF6-489A-AE70-6D3F29D9DA2D}" type="sibTrans" cxnId="{CADC7EBB-1EFA-4EFF-BC3D-26B70EE7B881}">
      <dgm:prSet/>
      <dgm:spPr/>
      <dgm:t>
        <a:bodyPr/>
        <a:lstStyle/>
        <a:p>
          <a:endParaRPr lang="en-US"/>
        </a:p>
      </dgm:t>
    </dgm:pt>
    <dgm:pt modelId="{B97437DA-47E8-4B81-81EB-5216836A147D}" type="pres">
      <dgm:prSet presAssocID="{4D0723E5-2E32-4E19-887E-DB1CA3F37E72}" presName="linear" presStyleCnt="0">
        <dgm:presLayoutVars>
          <dgm:animLvl val="lvl"/>
          <dgm:resizeHandles val="exact"/>
        </dgm:presLayoutVars>
      </dgm:prSet>
      <dgm:spPr/>
    </dgm:pt>
    <dgm:pt modelId="{18712305-CDBC-4CB4-BB77-ADBA6B9380C4}" type="pres">
      <dgm:prSet presAssocID="{6F59DDC9-3924-4037-BD43-7B52A5BBC409}" presName="parentText" presStyleLbl="node1" presStyleIdx="0" presStyleCnt="6" custLinFactNeighborX="-212">
        <dgm:presLayoutVars>
          <dgm:chMax val="0"/>
          <dgm:bulletEnabled val="1"/>
        </dgm:presLayoutVars>
      </dgm:prSet>
      <dgm:spPr/>
    </dgm:pt>
    <dgm:pt modelId="{87F6CEE9-B2FF-4C02-9B7C-34565C666F6D}" type="pres">
      <dgm:prSet presAssocID="{50C680C6-698F-4D4F-A3AC-51B3F9C7E741}" presName="spacer" presStyleCnt="0"/>
      <dgm:spPr/>
    </dgm:pt>
    <dgm:pt modelId="{F86B4EA6-034D-4730-B45D-BF4F13DF8890}" type="pres">
      <dgm:prSet presAssocID="{4FD06C5C-E312-4D2B-B4E5-56F74711A95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771A9DE-EFEF-40F0-BA86-E48B6B23CF3D}" type="pres">
      <dgm:prSet presAssocID="{9916DD2F-33E2-4960-8D97-A9432011E6E6}" presName="spacer" presStyleCnt="0"/>
      <dgm:spPr/>
    </dgm:pt>
    <dgm:pt modelId="{D439603E-A28F-48C4-8368-80F1A192DF65}" type="pres">
      <dgm:prSet presAssocID="{5533EB07-B5DC-4423-BF8A-B3403832AD4D}" presName="parentText" presStyleLbl="node1" presStyleIdx="2" presStyleCnt="6" custLinFactNeighborX="329" custLinFactNeighborY="12970">
        <dgm:presLayoutVars>
          <dgm:chMax val="0"/>
          <dgm:bulletEnabled val="1"/>
        </dgm:presLayoutVars>
      </dgm:prSet>
      <dgm:spPr/>
    </dgm:pt>
    <dgm:pt modelId="{93F69610-C1E4-45FA-BD70-0BC551B53417}" type="pres">
      <dgm:prSet presAssocID="{545A086F-6B53-470F-A178-F55B638002FF}" presName="spacer" presStyleCnt="0"/>
      <dgm:spPr/>
    </dgm:pt>
    <dgm:pt modelId="{B0B2E170-7574-47CC-AE09-78654264456E}" type="pres">
      <dgm:prSet presAssocID="{4BC49C87-DFD8-4B31-9050-A2A1FBA7987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0E636A7-47B7-419E-B285-FE4AF5600D41}" type="pres">
      <dgm:prSet presAssocID="{1A3FF72E-97B4-4691-B99F-44224E076B04}" presName="spacer" presStyleCnt="0"/>
      <dgm:spPr/>
    </dgm:pt>
    <dgm:pt modelId="{40068686-9995-4AD2-99F7-438C2DA24E33}" type="pres">
      <dgm:prSet presAssocID="{4A5C6B12-F1E2-4BD3-960A-8ED96CB0470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D35728E-F949-4220-BE46-3AC6DBB89880}" type="pres">
      <dgm:prSet presAssocID="{9B77A0E0-F002-41D9-A108-681D7F2A289C}" presName="spacer" presStyleCnt="0"/>
      <dgm:spPr/>
    </dgm:pt>
    <dgm:pt modelId="{4E0ACFF5-A2F6-4E08-BA50-9E06AE389B4E}" type="pres">
      <dgm:prSet presAssocID="{9C8F1C02-A790-45AE-8191-F28040079C0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AC6151C-D0B8-4DC1-8C49-07AA0D107E25}" type="presOf" srcId="{4D0723E5-2E32-4E19-887E-DB1CA3F37E72}" destId="{B97437DA-47E8-4B81-81EB-5216836A147D}" srcOrd="0" destOrd="0" presId="urn:microsoft.com/office/officeart/2005/8/layout/vList2"/>
    <dgm:cxn modelId="{A86E2D21-8E56-44D2-9559-6DA528979DF9}" srcId="{4D0723E5-2E32-4E19-887E-DB1CA3F37E72}" destId="{4A5C6B12-F1E2-4BD3-960A-8ED96CB04709}" srcOrd="4" destOrd="0" parTransId="{55AC6984-A775-45E4-B39C-C854016AEB79}" sibTransId="{9B77A0E0-F002-41D9-A108-681D7F2A289C}"/>
    <dgm:cxn modelId="{2D909021-A6EE-40BF-A4B2-48BEA98CCB5B}" srcId="{4D0723E5-2E32-4E19-887E-DB1CA3F37E72}" destId="{4BC49C87-DFD8-4B31-9050-A2A1FBA7987B}" srcOrd="3" destOrd="0" parTransId="{DDE65D98-9411-4940-B2B9-FCE85B38BD77}" sibTransId="{1A3FF72E-97B4-4691-B99F-44224E076B04}"/>
    <dgm:cxn modelId="{9BC9D62E-0362-432E-91D3-6F5584453A81}" srcId="{4D0723E5-2E32-4E19-887E-DB1CA3F37E72}" destId="{4FD06C5C-E312-4D2B-B4E5-56F74711A95F}" srcOrd="1" destOrd="0" parTransId="{DFF23950-7C96-4242-B2F6-F039555B9564}" sibTransId="{9916DD2F-33E2-4960-8D97-A9432011E6E6}"/>
    <dgm:cxn modelId="{FB119637-D9B6-4335-BA29-3135C5F64706}" srcId="{4D0723E5-2E32-4E19-887E-DB1CA3F37E72}" destId="{6F59DDC9-3924-4037-BD43-7B52A5BBC409}" srcOrd="0" destOrd="0" parTransId="{46D2DBBA-2BE8-48FD-8093-79AB07134995}" sibTransId="{50C680C6-698F-4D4F-A3AC-51B3F9C7E741}"/>
    <dgm:cxn modelId="{1D853E49-8DD8-42D4-962D-EDFE80E4A99D}" type="presOf" srcId="{4A5C6B12-F1E2-4BD3-960A-8ED96CB04709}" destId="{40068686-9995-4AD2-99F7-438C2DA24E33}" srcOrd="0" destOrd="0" presId="urn:microsoft.com/office/officeart/2005/8/layout/vList2"/>
    <dgm:cxn modelId="{D39E7073-8445-4EC7-A082-BCB058D218B0}" srcId="{4D0723E5-2E32-4E19-887E-DB1CA3F37E72}" destId="{5533EB07-B5DC-4423-BF8A-B3403832AD4D}" srcOrd="2" destOrd="0" parTransId="{A340D8E9-BCC7-4ABD-AF5C-984E09C80712}" sibTransId="{545A086F-6B53-470F-A178-F55B638002FF}"/>
    <dgm:cxn modelId="{3F1C038D-27C6-453F-B273-69370A8F8D2A}" type="presOf" srcId="{4FD06C5C-E312-4D2B-B4E5-56F74711A95F}" destId="{F86B4EA6-034D-4730-B45D-BF4F13DF8890}" srcOrd="0" destOrd="0" presId="urn:microsoft.com/office/officeart/2005/8/layout/vList2"/>
    <dgm:cxn modelId="{2787A498-9E71-47CE-8B19-73D7AC4C78CB}" type="presOf" srcId="{5533EB07-B5DC-4423-BF8A-B3403832AD4D}" destId="{D439603E-A28F-48C4-8368-80F1A192DF65}" srcOrd="0" destOrd="0" presId="urn:microsoft.com/office/officeart/2005/8/layout/vList2"/>
    <dgm:cxn modelId="{CADC7EBB-1EFA-4EFF-BC3D-26B70EE7B881}" srcId="{4D0723E5-2E32-4E19-887E-DB1CA3F37E72}" destId="{9C8F1C02-A790-45AE-8191-F28040079C06}" srcOrd="5" destOrd="0" parTransId="{F12CCE2A-69CA-4C1D-974A-40204CF64C31}" sibTransId="{892DF6CD-FAF6-489A-AE70-6D3F29D9DA2D}"/>
    <dgm:cxn modelId="{69E316CB-A090-4A4E-9E3F-993226CAE278}" type="presOf" srcId="{4BC49C87-DFD8-4B31-9050-A2A1FBA7987B}" destId="{B0B2E170-7574-47CC-AE09-78654264456E}" srcOrd="0" destOrd="0" presId="urn:microsoft.com/office/officeart/2005/8/layout/vList2"/>
    <dgm:cxn modelId="{E6339AEA-853F-4352-B9DE-9108B9574139}" type="presOf" srcId="{6F59DDC9-3924-4037-BD43-7B52A5BBC409}" destId="{18712305-CDBC-4CB4-BB77-ADBA6B9380C4}" srcOrd="0" destOrd="0" presId="urn:microsoft.com/office/officeart/2005/8/layout/vList2"/>
    <dgm:cxn modelId="{44DF31F9-D2F1-4AE4-8C2D-3626904DFFFB}" type="presOf" srcId="{9C8F1C02-A790-45AE-8191-F28040079C06}" destId="{4E0ACFF5-A2F6-4E08-BA50-9E06AE389B4E}" srcOrd="0" destOrd="0" presId="urn:microsoft.com/office/officeart/2005/8/layout/vList2"/>
    <dgm:cxn modelId="{F91A6C47-C587-4399-9A2E-DF756BDBEDDF}" type="presParOf" srcId="{B97437DA-47E8-4B81-81EB-5216836A147D}" destId="{18712305-CDBC-4CB4-BB77-ADBA6B9380C4}" srcOrd="0" destOrd="0" presId="urn:microsoft.com/office/officeart/2005/8/layout/vList2"/>
    <dgm:cxn modelId="{31801713-F988-4E67-B54F-651099634001}" type="presParOf" srcId="{B97437DA-47E8-4B81-81EB-5216836A147D}" destId="{87F6CEE9-B2FF-4C02-9B7C-34565C666F6D}" srcOrd="1" destOrd="0" presId="urn:microsoft.com/office/officeart/2005/8/layout/vList2"/>
    <dgm:cxn modelId="{7E97176C-A712-45DA-B746-BDB6B4A61D52}" type="presParOf" srcId="{B97437DA-47E8-4B81-81EB-5216836A147D}" destId="{F86B4EA6-034D-4730-B45D-BF4F13DF8890}" srcOrd="2" destOrd="0" presId="urn:microsoft.com/office/officeart/2005/8/layout/vList2"/>
    <dgm:cxn modelId="{81547BDF-39F6-4AAA-B7BA-7836CB75A75D}" type="presParOf" srcId="{B97437DA-47E8-4B81-81EB-5216836A147D}" destId="{4771A9DE-EFEF-40F0-BA86-E48B6B23CF3D}" srcOrd="3" destOrd="0" presId="urn:microsoft.com/office/officeart/2005/8/layout/vList2"/>
    <dgm:cxn modelId="{B8E2C7F8-65E9-4D9E-A1C7-008B75E3E417}" type="presParOf" srcId="{B97437DA-47E8-4B81-81EB-5216836A147D}" destId="{D439603E-A28F-48C4-8368-80F1A192DF65}" srcOrd="4" destOrd="0" presId="urn:microsoft.com/office/officeart/2005/8/layout/vList2"/>
    <dgm:cxn modelId="{5CF23AA6-8CBF-4664-A08C-A615E37778C5}" type="presParOf" srcId="{B97437DA-47E8-4B81-81EB-5216836A147D}" destId="{93F69610-C1E4-45FA-BD70-0BC551B53417}" srcOrd="5" destOrd="0" presId="urn:microsoft.com/office/officeart/2005/8/layout/vList2"/>
    <dgm:cxn modelId="{91022DC6-C4B6-41A6-8BFC-E6FCCF9909E2}" type="presParOf" srcId="{B97437DA-47E8-4B81-81EB-5216836A147D}" destId="{B0B2E170-7574-47CC-AE09-78654264456E}" srcOrd="6" destOrd="0" presId="urn:microsoft.com/office/officeart/2005/8/layout/vList2"/>
    <dgm:cxn modelId="{8DC082A0-94F3-488D-9FF2-2AF3FBCF8AED}" type="presParOf" srcId="{B97437DA-47E8-4B81-81EB-5216836A147D}" destId="{40E636A7-47B7-419E-B285-FE4AF5600D41}" srcOrd="7" destOrd="0" presId="urn:microsoft.com/office/officeart/2005/8/layout/vList2"/>
    <dgm:cxn modelId="{4FC674DE-4F35-4BDF-AD06-82DFDB60921E}" type="presParOf" srcId="{B97437DA-47E8-4B81-81EB-5216836A147D}" destId="{40068686-9995-4AD2-99F7-438C2DA24E33}" srcOrd="8" destOrd="0" presId="urn:microsoft.com/office/officeart/2005/8/layout/vList2"/>
    <dgm:cxn modelId="{1BE9B0F6-61B9-4F1C-ACA0-F21481C95341}" type="presParOf" srcId="{B97437DA-47E8-4B81-81EB-5216836A147D}" destId="{8D35728E-F949-4220-BE46-3AC6DBB89880}" srcOrd="9" destOrd="0" presId="urn:microsoft.com/office/officeart/2005/8/layout/vList2"/>
    <dgm:cxn modelId="{280D0538-02D2-4716-AD7D-76352969943A}" type="presParOf" srcId="{B97437DA-47E8-4B81-81EB-5216836A147D}" destId="{4E0ACFF5-A2F6-4E08-BA50-9E06AE389B4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0723E5-2E32-4E19-887E-DB1CA3F37E7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DDC9-3924-4037-BD43-7B52A5BBC409}">
      <dgm:prSet/>
      <dgm:spPr/>
      <dgm:t>
        <a:bodyPr/>
        <a:lstStyle/>
        <a:p>
          <a:r>
            <a:rPr lang="en-US" dirty="0"/>
            <a:t>Flexibility vs. Complexity</a:t>
          </a:r>
        </a:p>
      </dgm:t>
    </dgm:pt>
    <dgm:pt modelId="{46D2DBBA-2BE8-48FD-8093-79AB07134995}" type="parTrans" cxnId="{FB119637-D9B6-4335-BA29-3135C5F64706}">
      <dgm:prSet/>
      <dgm:spPr/>
      <dgm:t>
        <a:bodyPr/>
        <a:lstStyle/>
        <a:p>
          <a:endParaRPr lang="en-US"/>
        </a:p>
      </dgm:t>
    </dgm:pt>
    <dgm:pt modelId="{50C680C6-698F-4D4F-A3AC-51B3F9C7E741}" type="sibTrans" cxnId="{FB119637-D9B6-4335-BA29-3135C5F64706}">
      <dgm:prSet/>
      <dgm:spPr/>
      <dgm:t>
        <a:bodyPr/>
        <a:lstStyle/>
        <a:p>
          <a:endParaRPr lang="en-US"/>
        </a:p>
      </dgm:t>
    </dgm:pt>
    <dgm:pt modelId="{4FD06C5C-E312-4D2B-B4E5-56F74711A95F}">
      <dgm:prSet/>
      <dgm:spPr/>
      <dgm:t>
        <a:bodyPr/>
        <a:lstStyle/>
        <a:p>
          <a:r>
            <a:rPr lang="en-US" dirty="0"/>
            <a:t>Cost vs. Maintainability</a:t>
          </a:r>
        </a:p>
      </dgm:t>
    </dgm:pt>
    <dgm:pt modelId="{DFF23950-7C96-4242-B2F6-F039555B9564}" type="parTrans" cxnId="{9BC9D62E-0362-432E-91D3-6F5584453A81}">
      <dgm:prSet/>
      <dgm:spPr/>
      <dgm:t>
        <a:bodyPr/>
        <a:lstStyle/>
        <a:p>
          <a:endParaRPr lang="en-US"/>
        </a:p>
      </dgm:t>
    </dgm:pt>
    <dgm:pt modelId="{9916DD2F-33E2-4960-8D97-A9432011E6E6}" type="sibTrans" cxnId="{9BC9D62E-0362-432E-91D3-6F5584453A81}">
      <dgm:prSet/>
      <dgm:spPr/>
      <dgm:t>
        <a:bodyPr/>
        <a:lstStyle/>
        <a:p>
          <a:endParaRPr lang="en-US"/>
        </a:p>
      </dgm:t>
    </dgm:pt>
    <dgm:pt modelId="{5533EB07-B5DC-4423-BF8A-B3403832AD4D}">
      <dgm:prSet/>
      <dgm:spPr/>
      <dgm:t>
        <a:bodyPr/>
        <a:lstStyle/>
        <a:p>
          <a:r>
            <a:rPr lang="en-US" dirty="0"/>
            <a:t>User </a:t>
          </a:r>
          <a:r>
            <a:rPr lang="en-US" dirty="0" err="1"/>
            <a:t>Reqs</a:t>
          </a:r>
          <a:r>
            <a:rPr lang="en-US" dirty="0"/>
            <a:t> vs. Feasibility</a:t>
          </a:r>
        </a:p>
      </dgm:t>
    </dgm:pt>
    <dgm:pt modelId="{A340D8E9-BCC7-4ABD-AF5C-984E09C80712}" type="parTrans" cxnId="{D39E7073-8445-4EC7-A082-BCB058D218B0}">
      <dgm:prSet/>
      <dgm:spPr/>
      <dgm:t>
        <a:bodyPr/>
        <a:lstStyle/>
        <a:p>
          <a:endParaRPr lang="en-US"/>
        </a:p>
      </dgm:t>
    </dgm:pt>
    <dgm:pt modelId="{545A086F-6B53-470F-A178-F55B638002FF}" type="sibTrans" cxnId="{D39E7073-8445-4EC7-A082-BCB058D218B0}">
      <dgm:prSet/>
      <dgm:spPr/>
      <dgm:t>
        <a:bodyPr/>
        <a:lstStyle/>
        <a:p>
          <a:endParaRPr lang="en-US"/>
        </a:p>
      </dgm:t>
    </dgm:pt>
    <dgm:pt modelId="{4BC49C87-DFD8-4B31-9050-A2A1FBA7987B}">
      <dgm:prSet/>
      <dgm:spPr/>
      <dgm:t>
        <a:bodyPr/>
        <a:lstStyle/>
        <a:p>
          <a:r>
            <a:rPr lang="en-US" dirty="0"/>
            <a:t>Customized vs. Standardized</a:t>
          </a:r>
        </a:p>
      </dgm:t>
    </dgm:pt>
    <dgm:pt modelId="{DDE65D98-9411-4940-B2B9-FCE85B38BD77}" type="parTrans" cxnId="{2D909021-A6EE-40BF-A4B2-48BEA98CCB5B}">
      <dgm:prSet/>
      <dgm:spPr/>
      <dgm:t>
        <a:bodyPr/>
        <a:lstStyle/>
        <a:p>
          <a:endParaRPr lang="en-US"/>
        </a:p>
      </dgm:t>
    </dgm:pt>
    <dgm:pt modelId="{1A3FF72E-97B4-4691-B99F-44224E076B04}" type="sibTrans" cxnId="{2D909021-A6EE-40BF-A4B2-48BEA98CCB5B}">
      <dgm:prSet/>
      <dgm:spPr/>
      <dgm:t>
        <a:bodyPr/>
        <a:lstStyle/>
        <a:p>
          <a:endParaRPr lang="en-US"/>
        </a:p>
      </dgm:t>
    </dgm:pt>
    <dgm:pt modelId="{4A5C6B12-F1E2-4BD3-960A-8ED96CB04709}">
      <dgm:prSet/>
      <dgm:spPr/>
      <dgm:t>
        <a:bodyPr/>
        <a:lstStyle/>
        <a:p>
          <a:r>
            <a:rPr lang="en-US"/>
            <a:t>Ease of Use vs. Security</a:t>
          </a:r>
          <a:endParaRPr lang="en-US" dirty="0"/>
        </a:p>
      </dgm:t>
    </dgm:pt>
    <dgm:pt modelId="{55AC6984-A775-45E4-B39C-C854016AEB79}" type="parTrans" cxnId="{A86E2D21-8E56-44D2-9559-6DA528979DF9}">
      <dgm:prSet/>
      <dgm:spPr/>
      <dgm:t>
        <a:bodyPr/>
        <a:lstStyle/>
        <a:p>
          <a:endParaRPr lang="en-US"/>
        </a:p>
      </dgm:t>
    </dgm:pt>
    <dgm:pt modelId="{9B77A0E0-F002-41D9-A108-681D7F2A289C}" type="sibTrans" cxnId="{A86E2D21-8E56-44D2-9559-6DA528979DF9}">
      <dgm:prSet/>
      <dgm:spPr/>
      <dgm:t>
        <a:bodyPr/>
        <a:lstStyle/>
        <a:p>
          <a:endParaRPr lang="en-US"/>
        </a:p>
      </dgm:t>
    </dgm:pt>
    <dgm:pt modelId="{9C8F1C02-A790-45AE-8191-F28040079C06}">
      <dgm:prSet/>
      <dgm:spPr/>
      <dgm:t>
        <a:bodyPr/>
        <a:lstStyle/>
        <a:p>
          <a:r>
            <a:rPr lang="en-US" dirty="0"/>
            <a:t>Innovation vs. Compatibility</a:t>
          </a:r>
        </a:p>
      </dgm:t>
    </dgm:pt>
    <dgm:pt modelId="{F12CCE2A-69CA-4C1D-974A-40204CF64C31}" type="parTrans" cxnId="{CADC7EBB-1EFA-4EFF-BC3D-26B70EE7B881}">
      <dgm:prSet/>
      <dgm:spPr/>
      <dgm:t>
        <a:bodyPr/>
        <a:lstStyle/>
        <a:p>
          <a:endParaRPr lang="en-US"/>
        </a:p>
      </dgm:t>
    </dgm:pt>
    <dgm:pt modelId="{892DF6CD-FAF6-489A-AE70-6D3F29D9DA2D}" type="sibTrans" cxnId="{CADC7EBB-1EFA-4EFF-BC3D-26B70EE7B881}">
      <dgm:prSet/>
      <dgm:spPr/>
      <dgm:t>
        <a:bodyPr/>
        <a:lstStyle/>
        <a:p>
          <a:endParaRPr lang="en-US"/>
        </a:p>
      </dgm:t>
    </dgm:pt>
    <dgm:pt modelId="{F4B29259-65F6-442C-9FEE-132A5E64961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Performance vs. Resource Use</a:t>
          </a:r>
        </a:p>
      </dgm:t>
    </dgm:pt>
    <dgm:pt modelId="{DD413C2B-B6B9-4918-962C-A75255CF044B}" type="parTrans" cxnId="{F9D9AFFC-C9C1-43F6-8646-64BDB6EEB349}">
      <dgm:prSet/>
      <dgm:spPr/>
      <dgm:t>
        <a:bodyPr/>
        <a:lstStyle/>
        <a:p>
          <a:endParaRPr lang="en-US"/>
        </a:p>
      </dgm:t>
    </dgm:pt>
    <dgm:pt modelId="{0FB92465-BD41-47DE-9D8E-833D19F14265}" type="sibTrans" cxnId="{F9D9AFFC-C9C1-43F6-8646-64BDB6EEB349}">
      <dgm:prSet/>
      <dgm:spPr/>
      <dgm:t>
        <a:bodyPr/>
        <a:lstStyle/>
        <a:p>
          <a:endParaRPr lang="en-US"/>
        </a:p>
      </dgm:t>
    </dgm:pt>
    <dgm:pt modelId="{7682076B-F839-45C0-95C4-C4AF4AB5058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Simplicity vs. Extensibility</a:t>
          </a:r>
        </a:p>
      </dgm:t>
    </dgm:pt>
    <dgm:pt modelId="{842E95A9-22F7-44C3-B0EF-1739590A0170}" type="parTrans" cxnId="{E1C68056-5788-4E1F-A012-D27898F02D2A}">
      <dgm:prSet/>
      <dgm:spPr/>
      <dgm:t>
        <a:bodyPr/>
        <a:lstStyle/>
        <a:p>
          <a:endParaRPr lang="en-US"/>
        </a:p>
      </dgm:t>
    </dgm:pt>
    <dgm:pt modelId="{A57A553E-9584-4277-9630-6BE6D2E6D58F}" type="sibTrans" cxnId="{E1C68056-5788-4E1F-A012-D27898F02D2A}">
      <dgm:prSet/>
      <dgm:spPr/>
      <dgm:t>
        <a:bodyPr/>
        <a:lstStyle/>
        <a:p>
          <a:endParaRPr lang="en-US"/>
        </a:p>
      </dgm:t>
    </dgm:pt>
    <dgm:pt modelId="{B97437DA-47E8-4B81-81EB-5216836A147D}" type="pres">
      <dgm:prSet presAssocID="{4D0723E5-2E32-4E19-887E-DB1CA3F37E72}" presName="linear" presStyleCnt="0">
        <dgm:presLayoutVars>
          <dgm:animLvl val="lvl"/>
          <dgm:resizeHandles val="exact"/>
        </dgm:presLayoutVars>
      </dgm:prSet>
      <dgm:spPr/>
    </dgm:pt>
    <dgm:pt modelId="{18712305-CDBC-4CB4-BB77-ADBA6B9380C4}" type="pres">
      <dgm:prSet presAssocID="{6F59DDC9-3924-4037-BD43-7B52A5BBC409}" presName="parentText" presStyleLbl="node1" presStyleIdx="0" presStyleCnt="8" custLinFactNeighborX="-212">
        <dgm:presLayoutVars>
          <dgm:chMax val="0"/>
          <dgm:bulletEnabled val="1"/>
        </dgm:presLayoutVars>
      </dgm:prSet>
      <dgm:spPr/>
    </dgm:pt>
    <dgm:pt modelId="{87F6CEE9-B2FF-4C02-9B7C-34565C666F6D}" type="pres">
      <dgm:prSet presAssocID="{50C680C6-698F-4D4F-A3AC-51B3F9C7E741}" presName="spacer" presStyleCnt="0"/>
      <dgm:spPr/>
    </dgm:pt>
    <dgm:pt modelId="{F86B4EA6-034D-4730-B45D-BF4F13DF8890}" type="pres">
      <dgm:prSet presAssocID="{4FD06C5C-E312-4D2B-B4E5-56F74711A95F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771A9DE-EFEF-40F0-BA86-E48B6B23CF3D}" type="pres">
      <dgm:prSet presAssocID="{9916DD2F-33E2-4960-8D97-A9432011E6E6}" presName="spacer" presStyleCnt="0"/>
      <dgm:spPr/>
    </dgm:pt>
    <dgm:pt modelId="{D439603E-A28F-48C4-8368-80F1A192DF65}" type="pres">
      <dgm:prSet presAssocID="{5533EB07-B5DC-4423-BF8A-B3403832AD4D}" presName="parentText" presStyleLbl="node1" presStyleIdx="2" presStyleCnt="8" custLinFactNeighborX="329" custLinFactNeighborY="12970">
        <dgm:presLayoutVars>
          <dgm:chMax val="0"/>
          <dgm:bulletEnabled val="1"/>
        </dgm:presLayoutVars>
      </dgm:prSet>
      <dgm:spPr/>
    </dgm:pt>
    <dgm:pt modelId="{93F69610-C1E4-45FA-BD70-0BC551B53417}" type="pres">
      <dgm:prSet presAssocID="{545A086F-6B53-470F-A178-F55B638002FF}" presName="spacer" presStyleCnt="0"/>
      <dgm:spPr/>
    </dgm:pt>
    <dgm:pt modelId="{B0B2E170-7574-47CC-AE09-78654264456E}" type="pres">
      <dgm:prSet presAssocID="{4BC49C87-DFD8-4B31-9050-A2A1FBA7987B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40E636A7-47B7-419E-B285-FE4AF5600D41}" type="pres">
      <dgm:prSet presAssocID="{1A3FF72E-97B4-4691-B99F-44224E076B04}" presName="spacer" presStyleCnt="0"/>
      <dgm:spPr/>
    </dgm:pt>
    <dgm:pt modelId="{40068686-9995-4AD2-99F7-438C2DA24E33}" type="pres">
      <dgm:prSet presAssocID="{4A5C6B12-F1E2-4BD3-960A-8ED96CB0470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D35728E-F949-4220-BE46-3AC6DBB89880}" type="pres">
      <dgm:prSet presAssocID="{9B77A0E0-F002-41D9-A108-681D7F2A289C}" presName="spacer" presStyleCnt="0"/>
      <dgm:spPr/>
    </dgm:pt>
    <dgm:pt modelId="{4E0ACFF5-A2F6-4E08-BA50-9E06AE389B4E}" type="pres">
      <dgm:prSet presAssocID="{9C8F1C02-A790-45AE-8191-F28040079C06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0A733CA-1C5D-4FE4-BA4E-5C7316F14AD5}" type="pres">
      <dgm:prSet presAssocID="{892DF6CD-FAF6-489A-AE70-6D3F29D9DA2D}" presName="spacer" presStyleCnt="0"/>
      <dgm:spPr/>
    </dgm:pt>
    <dgm:pt modelId="{1EB5B559-98E6-42E1-91F1-759BA1904998}" type="pres">
      <dgm:prSet presAssocID="{F4B29259-65F6-442C-9FEE-132A5E64961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669D72C-0C82-4450-9E25-A28A0891B3FF}" type="pres">
      <dgm:prSet presAssocID="{0FB92465-BD41-47DE-9D8E-833D19F14265}" presName="spacer" presStyleCnt="0"/>
      <dgm:spPr/>
    </dgm:pt>
    <dgm:pt modelId="{87B50B10-B878-4667-BFFE-75E918E0C1BF}" type="pres">
      <dgm:prSet presAssocID="{7682076B-F839-45C0-95C4-C4AF4AB50585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0AC6151C-D0B8-4DC1-8C49-07AA0D107E25}" type="presOf" srcId="{4D0723E5-2E32-4E19-887E-DB1CA3F37E72}" destId="{B97437DA-47E8-4B81-81EB-5216836A147D}" srcOrd="0" destOrd="0" presId="urn:microsoft.com/office/officeart/2005/8/layout/vList2"/>
    <dgm:cxn modelId="{A86E2D21-8E56-44D2-9559-6DA528979DF9}" srcId="{4D0723E5-2E32-4E19-887E-DB1CA3F37E72}" destId="{4A5C6B12-F1E2-4BD3-960A-8ED96CB04709}" srcOrd="4" destOrd="0" parTransId="{55AC6984-A775-45E4-B39C-C854016AEB79}" sibTransId="{9B77A0E0-F002-41D9-A108-681D7F2A289C}"/>
    <dgm:cxn modelId="{2D909021-A6EE-40BF-A4B2-48BEA98CCB5B}" srcId="{4D0723E5-2E32-4E19-887E-DB1CA3F37E72}" destId="{4BC49C87-DFD8-4B31-9050-A2A1FBA7987B}" srcOrd="3" destOrd="0" parTransId="{DDE65D98-9411-4940-B2B9-FCE85B38BD77}" sibTransId="{1A3FF72E-97B4-4691-B99F-44224E076B04}"/>
    <dgm:cxn modelId="{9BC9D62E-0362-432E-91D3-6F5584453A81}" srcId="{4D0723E5-2E32-4E19-887E-DB1CA3F37E72}" destId="{4FD06C5C-E312-4D2B-B4E5-56F74711A95F}" srcOrd="1" destOrd="0" parTransId="{DFF23950-7C96-4242-B2F6-F039555B9564}" sibTransId="{9916DD2F-33E2-4960-8D97-A9432011E6E6}"/>
    <dgm:cxn modelId="{FB119637-D9B6-4335-BA29-3135C5F64706}" srcId="{4D0723E5-2E32-4E19-887E-DB1CA3F37E72}" destId="{6F59DDC9-3924-4037-BD43-7B52A5BBC409}" srcOrd="0" destOrd="0" parTransId="{46D2DBBA-2BE8-48FD-8093-79AB07134995}" sibTransId="{50C680C6-698F-4D4F-A3AC-51B3F9C7E741}"/>
    <dgm:cxn modelId="{1D853E49-8DD8-42D4-962D-EDFE80E4A99D}" type="presOf" srcId="{4A5C6B12-F1E2-4BD3-960A-8ED96CB04709}" destId="{40068686-9995-4AD2-99F7-438C2DA24E33}" srcOrd="0" destOrd="0" presId="urn:microsoft.com/office/officeart/2005/8/layout/vList2"/>
    <dgm:cxn modelId="{D39E7073-8445-4EC7-A082-BCB058D218B0}" srcId="{4D0723E5-2E32-4E19-887E-DB1CA3F37E72}" destId="{5533EB07-B5DC-4423-BF8A-B3403832AD4D}" srcOrd="2" destOrd="0" parTransId="{A340D8E9-BCC7-4ABD-AF5C-984E09C80712}" sibTransId="{545A086F-6B53-470F-A178-F55B638002FF}"/>
    <dgm:cxn modelId="{E1C68056-5788-4E1F-A012-D27898F02D2A}" srcId="{4D0723E5-2E32-4E19-887E-DB1CA3F37E72}" destId="{7682076B-F839-45C0-95C4-C4AF4AB50585}" srcOrd="7" destOrd="0" parTransId="{842E95A9-22F7-44C3-B0EF-1739590A0170}" sibTransId="{A57A553E-9584-4277-9630-6BE6D2E6D58F}"/>
    <dgm:cxn modelId="{3F1C038D-27C6-453F-B273-69370A8F8D2A}" type="presOf" srcId="{4FD06C5C-E312-4D2B-B4E5-56F74711A95F}" destId="{F86B4EA6-034D-4730-B45D-BF4F13DF8890}" srcOrd="0" destOrd="0" presId="urn:microsoft.com/office/officeart/2005/8/layout/vList2"/>
    <dgm:cxn modelId="{2787A498-9E71-47CE-8B19-73D7AC4C78CB}" type="presOf" srcId="{5533EB07-B5DC-4423-BF8A-B3403832AD4D}" destId="{D439603E-A28F-48C4-8368-80F1A192DF65}" srcOrd="0" destOrd="0" presId="urn:microsoft.com/office/officeart/2005/8/layout/vList2"/>
    <dgm:cxn modelId="{BAD2249A-46A3-4874-B1CE-16C90D71ECBF}" type="presOf" srcId="{7682076B-F839-45C0-95C4-C4AF4AB50585}" destId="{87B50B10-B878-4667-BFFE-75E918E0C1BF}" srcOrd="0" destOrd="0" presId="urn:microsoft.com/office/officeart/2005/8/layout/vList2"/>
    <dgm:cxn modelId="{CADC7EBB-1EFA-4EFF-BC3D-26B70EE7B881}" srcId="{4D0723E5-2E32-4E19-887E-DB1CA3F37E72}" destId="{9C8F1C02-A790-45AE-8191-F28040079C06}" srcOrd="5" destOrd="0" parTransId="{F12CCE2A-69CA-4C1D-974A-40204CF64C31}" sibTransId="{892DF6CD-FAF6-489A-AE70-6D3F29D9DA2D}"/>
    <dgm:cxn modelId="{69E316CB-A090-4A4E-9E3F-993226CAE278}" type="presOf" srcId="{4BC49C87-DFD8-4B31-9050-A2A1FBA7987B}" destId="{B0B2E170-7574-47CC-AE09-78654264456E}" srcOrd="0" destOrd="0" presId="urn:microsoft.com/office/officeart/2005/8/layout/vList2"/>
    <dgm:cxn modelId="{0D5E3CDD-D2C0-4CF5-965B-B8A150DDD425}" type="presOf" srcId="{F4B29259-65F6-442C-9FEE-132A5E649619}" destId="{1EB5B559-98E6-42E1-91F1-759BA1904998}" srcOrd="0" destOrd="0" presId="urn:microsoft.com/office/officeart/2005/8/layout/vList2"/>
    <dgm:cxn modelId="{E6339AEA-853F-4352-B9DE-9108B9574139}" type="presOf" srcId="{6F59DDC9-3924-4037-BD43-7B52A5BBC409}" destId="{18712305-CDBC-4CB4-BB77-ADBA6B9380C4}" srcOrd="0" destOrd="0" presId="urn:microsoft.com/office/officeart/2005/8/layout/vList2"/>
    <dgm:cxn modelId="{44DF31F9-D2F1-4AE4-8C2D-3626904DFFFB}" type="presOf" srcId="{9C8F1C02-A790-45AE-8191-F28040079C06}" destId="{4E0ACFF5-A2F6-4E08-BA50-9E06AE389B4E}" srcOrd="0" destOrd="0" presId="urn:microsoft.com/office/officeart/2005/8/layout/vList2"/>
    <dgm:cxn modelId="{F9D9AFFC-C9C1-43F6-8646-64BDB6EEB349}" srcId="{4D0723E5-2E32-4E19-887E-DB1CA3F37E72}" destId="{F4B29259-65F6-442C-9FEE-132A5E649619}" srcOrd="6" destOrd="0" parTransId="{DD413C2B-B6B9-4918-962C-A75255CF044B}" sibTransId="{0FB92465-BD41-47DE-9D8E-833D19F14265}"/>
    <dgm:cxn modelId="{F91A6C47-C587-4399-9A2E-DF756BDBEDDF}" type="presParOf" srcId="{B97437DA-47E8-4B81-81EB-5216836A147D}" destId="{18712305-CDBC-4CB4-BB77-ADBA6B9380C4}" srcOrd="0" destOrd="0" presId="urn:microsoft.com/office/officeart/2005/8/layout/vList2"/>
    <dgm:cxn modelId="{31801713-F988-4E67-B54F-651099634001}" type="presParOf" srcId="{B97437DA-47E8-4B81-81EB-5216836A147D}" destId="{87F6CEE9-B2FF-4C02-9B7C-34565C666F6D}" srcOrd="1" destOrd="0" presId="urn:microsoft.com/office/officeart/2005/8/layout/vList2"/>
    <dgm:cxn modelId="{7E97176C-A712-45DA-B746-BDB6B4A61D52}" type="presParOf" srcId="{B97437DA-47E8-4B81-81EB-5216836A147D}" destId="{F86B4EA6-034D-4730-B45D-BF4F13DF8890}" srcOrd="2" destOrd="0" presId="urn:microsoft.com/office/officeart/2005/8/layout/vList2"/>
    <dgm:cxn modelId="{81547BDF-39F6-4AAA-B7BA-7836CB75A75D}" type="presParOf" srcId="{B97437DA-47E8-4B81-81EB-5216836A147D}" destId="{4771A9DE-EFEF-40F0-BA86-E48B6B23CF3D}" srcOrd="3" destOrd="0" presId="urn:microsoft.com/office/officeart/2005/8/layout/vList2"/>
    <dgm:cxn modelId="{B8E2C7F8-65E9-4D9E-A1C7-008B75E3E417}" type="presParOf" srcId="{B97437DA-47E8-4B81-81EB-5216836A147D}" destId="{D439603E-A28F-48C4-8368-80F1A192DF65}" srcOrd="4" destOrd="0" presId="urn:microsoft.com/office/officeart/2005/8/layout/vList2"/>
    <dgm:cxn modelId="{5CF23AA6-8CBF-4664-A08C-A615E37778C5}" type="presParOf" srcId="{B97437DA-47E8-4B81-81EB-5216836A147D}" destId="{93F69610-C1E4-45FA-BD70-0BC551B53417}" srcOrd="5" destOrd="0" presId="urn:microsoft.com/office/officeart/2005/8/layout/vList2"/>
    <dgm:cxn modelId="{91022DC6-C4B6-41A6-8BFC-E6FCCF9909E2}" type="presParOf" srcId="{B97437DA-47E8-4B81-81EB-5216836A147D}" destId="{B0B2E170-7574-47CC-AE09-78654264456E}" srcOrd="6" destOrd="0" presId="urn:microsoft.com/office/officeart/2005/8/layout/vList2"/>
    <dgm:cxn modelId="{8DC082A0-94F3-488D-9FF2-2AF3FBCF8AED}" type="presParOf" srcId="{B97437DA-47E8-4B81-81EB-5216836A147D}" destId="{40E636A7-47B7-419E-B285-FE4AF5600D41}" srcOrd="7" destOrd="0" presId="urn:microsoft.com/office/officeart/2005/8/layout/vList2"/>
    <dgm:cxn modelId="{4FC674DE-4F35-4BDF-AD06-82DFDB60921E}" type="presParOf" srcId="{B97437DA-47E8-4B81-81EB-5216836A147D}" destId="{40068686-9995-4AD2-99F7-438C2DA24E33}" srcOrd="8" destOrd="0" presId="urn:microsoft.com/office/officeart/2005/8/layout/vList2"/>
    <dgm:cxn modelId="{1BE9B0F6-61B9-4F1C-ACA0-F21481C95341}" type="presParOf" srcId="{B97437DA-47E8-4B81-81EB-5216836A147D}" destId="{8D35728E-F949-4220-BE46-3AC6DBB89880}" srcOrd="9" destOrd="0" presId="urn:microsoft.com/office/officeart/2005/8/layout/vList2"/>
    <dgm:cxn modelId="{280D0538-02D2-4716-AD7D-76352969943A}" type="presParOf" srcId="{B97437DA-47E8-4B81-81EB-5216836A147D}" destId="{4E0ACFF5-A2F6-4E08-BA50-9E06AE389B4E}" srcOrd="10" destOrd="0" presId="urn:microsoft.com/office/officeart/2005/8/layout/vList2"/>
    <dgm:cxn modelId="{E82D319A-11E8-4846-B71B-FF0B31EA85C2}" type="presParOf" srcId="{B97437DA-47E8-4B81-81EB-5216836A147D}" destId="{80A733CA-1C5D-4FE4-BA4E-5C7316F14AD5}" srcOrd="11" destOrd="0" presId="urn:microsoft.com/office/officeart/2005/8/layout/vList2"/>
    <dgm:cxn modelId="{32C9A927-42CE-46AE-9A84-83CF9CBD8B8B}" type="presParOf" srcId="{B97437DA-47E8-4B81-81EB-5216836A147D}" destId="{1EB5B559-98E6-42E1-91F1-759BA1904998}" srcOrd="12" destOrd="0" presId="urn:microsoft.com/office/officeart/2005/8/layout/vList2"/>
    <dgm:cxn modelId="{4CEAE005-E1D7-4420-8AB1-0F9C2DFD5065}" type="presParOf" srcId="{B97437DA-47E8-4B81-81EB-5216836A147D}" destId="{1669D72C-0C82-4450-9E25-A28A0891B3FF}" srcOrd="13" destOrd="0" presId="urn:microsoft.com/office/officeart/2005/8/layout/vList2"/>
    <dgm:cxn modelId="{ED3CDFB8-5A90-46C7-9B70-7EC9F6CD80B2}" type="presParOf" srcId="{B97437DA-47E8-4B81-81EB-5216836A147D}" destId="{87B50B10-B878-4667-BFFE-75E918E0C1BF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0723E5-2E32-4E19-887E-DB1CA3F37E7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DDC9-3924-4037-BD43-7B52A5BBC409}">
      <dgm:prSet/>
      <dgm:spPr/>
      <dgm:t>
        <a:bodyPr/>
        <a:lstStyle/>
        <a:p>
          <a:r>
            <a:rPr lang="en-US" dirty="0"/>
            <a:t>Custom Persistence Scripts</a:t>
          </a:r>
        </a:p>
      </dgm:t>
    </dgm:pt>
    <dgm:pt modelId="{46D2DBBA-2BE8-48FD-8093-79AB07134995}" type="parTrans" cxnId="{FB119637-D9B6-4335-BA29-3135C5F64706}">
      <dgm:prSet/>
      <dgm:spPr/>
      <dgm:t>
        <a:bodyPr/>
        <a:lstStyle/>
        <a:p>
          <a:endParaRPr lang="en-US"/>
        </a:p>
      </dgm:t>
    </dgm:pt>
    <dgm:pt modelId="{50C680C6-698F-4D4F-A3AC-51B3F9C7E741}" type="sibTrans" cxnId="{FB119637-D9B6-4335-BA29-3135C5F64706}">
      <dgm:prSet/>
      <dgm:spPr/>
      <dgm:t>
        <a:bodyPr/>
        <a:lstStyle/>
        <a:p>
          <a:endParaRPr lang="en-US"/>
        </a:p>
      </dgm:t>
    </dgm:pt>
    <dgm:pt modelId="{4FD06C5C-E312-4D2B-B4E5-56F74711A95F}">
      <dgm:prSet/>
      <dgm:spPr/>
      <dgm:t>
        <a:bodyPr/>
        <a:lstStyle/>
        <a:p>
          <a:r>
            <a:rPr lang="en-US" dirty="0"/>
            <a:t>Virtual Machines/ Hypervisor</a:t>
          </a:r>
        </a:p>
      </dgm:t>
    </dgm:pt>
    <dgm:pt modelId="{DFF23950-7C96-4242-B2F6-F039555B9564}" type="parTrans" cxnId="{9BC9D62E-0362-432E-91D3-6F5584453A81}">
      <dgm:prSet/>
      <dgm:spPr/>
      <dgm:t>
        <a:bodyPr/>
        <a:lstStyle/>
        <a:p>
          <a:endParaRPr lang="en-US"/>
        </a:p>
      </dgm:t>
    </dgm:pt>
    <dgm:pt modelId="{9916DD2F-33E2-4960-8D97-A9432011E6E6}" type="sibTrans" cxnId="{9BC9D62E-0362-432E-91D3-6F5584453A81}">
      <dgm:prSet/>
      <dgm:spPr/>
      <dgm:t>
        <a:bodyPr/>
        <a:lstStyle/>
        <a:p>
          <a:endParaRPr lang="en-US"/>
        </a:p>
      </dgm:t>
    </dgm:pt>
    <dgm:pt modelId="{5533EB07-B5DC-4423-BF8A-B3403832AD4D}">
      <dgm:prSet/>
      <dgm:spPr/>
      <dgm:t>
        <a:bodyPr/>
        <a:lstStyle/>
        <a:p>
          <a:r>
            <a:rPr lang="en-US" dirty="0"/>
            <a:t>Remote Access/VPN Options</a:t>
          </a:r>
        </a:p>
      </dgm:t>
    </dgm:pt>
    <dgm:pt modelId="{A340D8E9-BCC7-4ABD-AF5C-984E09C80712}" type="parTrans" cxnId="{D39E7073-8445-4EC7-A082-BCB058D218B0}">
      <dgm:prSet/>
      <dgm:spPr/>
      <dgm:t>
        <a:bodyPr/>
        <a:lstStyle/>
        <a:p>
          <a:endParaRPr lang="en-US"/>
        </a:p>
      </dgm:t>
    </dgm:pt>
    <dgm:pt modelId="{545A086F-6B53-470F-A178-F55B638002FF}" type="sibTrans" cxnId="{D39E7073-8445-4EC7-A082-BCB058D218B0}">
      <dgm:prSet/>
      <dgm:spPr/>
      <dgm:t>
        <a:bodyPr/>
        <a:lstStyle/>
        <a:p>
          <a:endParaRPr lang="en-US"/>
        </a:p>
      </dgm:t>
    </dgm:pt>
    <dgm:pt modelId="{4BC49C87-DFD8-4B31-9050-A2A1FBA7987B}">
      <dgm:prSet/>
      <dgm:spPr/>
      <dgm:t>
        <a:bodyPr/>
        <a:lstStyle/>
        <a:p>
          <a:r>
            <a:rPr lang="en-US" dirty="0"/>
            <a:t>NAC Bypass Options</a:t>
          </a:r>
        </a:p>
      </dgm:t>
    </dgm:pt>
    <dgm:pt modelId="{DDE65D98-9411-4940-B2B9-FCE85B38BD77}" type="parTrans" cxnId="{2D909021-A6EE-40BF-A4B2-48BEA98CCB5B}">
      <dgm:prSet/>
      <dgm:spPr/>
      <dgm:t>
        <a:bodyPr/>
        <a:lstStyle/>
        <a:p>
          <a:endParaRPr lang="en-US"/>
        </a:p>
      </dgm:t>
    </dgm:pt>
    <dgm:pt modelId="{1A3FF72E-97B4-4691-B99F-44224E076B04}" type="sibTrans" cxnId="{2D909021-A6EE-40BF-A4B2-48BEA98CCB5B}">
      <dgm:prSet/>
      <dgm:spPr/>
      <dgm:t>
        <a:bodyPr/>
        <a:lstStyle/>
        <a:p>
          <a:endParaRPr lang="en-US"/>
        </a:p>
      </dgm:t>
    </dgm:pt>
    <dgm:pt modelId="{4A5C6B12-F1E2-4BD3-960A-8ED96CB0470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C2 Integrations</a:t>
          </a:r>
        </a:p>
      </dgm:t>
    </dgm:pt>
    <dgm:pt modelId="{55AC6984-A775-45E4-B39C-C854016AEB79}" type="parTrans" cxnId="{A86E2D21-8E56-44D2-9559-6DA528979DF9}">
      <dgm:prSet/>
      <dgm:spPr/>
      <dgm:t>
        <a:bodyPr/>
        <a:lstStyle/>
        <a:p>
          <a:endParaRPr lang="en-US"/>
        </a:p>
      </dgm:t>
    </dgm:pt>
    <dgm:pt modelId="{9B77A0E0-F002-41D9-A108-681D7F2A289C}" type="sibTrans" cxnId="{A86E2D21-8E56-44D2-9559-6DA528979DF9}">
      <dgm:prSet/>
      <dgm:spPr/>
      <dgm:t>
        <a:bodyPr/>
        <a:lstStyle/>
        <a:p>
          <a:endParaRPr lang="en-US"/>
        </a:p>
      </dgm:t>
    </dgm:pt>
    <dgm:pt modelId="{9C8F1C02-A790-45AE-8191-F28040079C06}">
      <dgm:prSet/>
      <dgm:spPr/>
      <dgm:t>
        <a:bodyPr/>
        <a:lstStyle/>
        <a:p>
          <a:r>
            <a:rPr lang="en-US" dirty="0"/>
            <a:t>Encryption Options</a:t>
          </a:r>
        </a:p>
      </dgm:t>
    </dgm:pt>
    <dgm:pt modelId="{F12CCE2A-69CA-4C1D-974A-40204CF64C31}" type="parTrans" cxnId="{CADC7EBB-1EFA-4EFF-BC3D-26B70EE7B881}">
      <dgm:prSet/>
      <dgm:spPr/>
      <dgm:t>
        <a:bodyPr/>
        <a:lstStyle/>
        <a:p>
          <a:endParaRPr lang="en-US"/>
        </a:p>
      </dgm:t>
    </dgm:pt>
    <dgm:pt modelId="{892DF6CD-FAF6-489A-AE70-6D3F29D9DA2D}" type="sibTrans" cxnId="{CADC7EBB-1EFA-4EFF-BC3D-26B70EE7B881}">
      <dgm:prSet/>
      <dgm:spPr/>
      <dgm:t>
        <a:bodyPr/>
        <a:lstStyle/>
        <a:p>
          <a:endParaRPr lang="en-US"/>
        </a:p>
      </dgm:t>
    </dgm:pt>
    <dgm:pt modelId="{F4B29259-65F6-442C-9FEE-132A5E64961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Janky Random POC from </a:t>
          </a:r>
          <a:r>
            <a:rPr lang="en-US" dirty="0" err="1"/>
            <a:t>Github</a:t>
          </a:r>
          <a:endParaRPr lang="en-US" dirty="0"/>
        </a:p>
      </dgm:t>
    </dgm:pt>
    <dgm:pt modelId="{DD413C2B-B6B9-4918-962C-A75255CF044B}" type="parTrans" cxnId="{F9D9AFFC-C9C1-43F6-8646-64BDB6EEB349}">
      <dgm:prSet/>
      <dgm:spPr/>
      <dgm:t>
        <a:bodyPr/>
        <a:lstStyle/>
        <a:p>
          <a:endParaRPr lang="en-US"/>
        </a:p>
      </dgm:t>
    </dgm:pt>
    <dgm:pt modelId="{0FB92465-BD41-47DE-9D8E-833D19F14265}" type="sibTrans" cxnId="{F9D9AFFC-C9C1-43F6-8646-64BDB6EEB349}">
      <dgm:prSet/>
      <dgm:spPr/>
      <dgm:t>
        <a:bodyPr/>
        <a:lstStyle/>
        <a:p>
          <a:endParaRPr lang="en-US"/>
        </a:p>
      </dgm:t>
    </dgm:pt>
    <dgm:pt modelId="{B97437DA-47E8-4B81-81EB-5216836A147D}" type="pres">
      <dgm:prSet presAssocID="{4D0723E5-2E32-4E19-887E-DB1CA3F37E72}" presName="linear" presStyleCnt="0">
        <dgm:presLayoutVars>
          <dgm:animLvl val="lvl"/>
          <dgm:resizeHandles val="exact"/>
        </dgm:presLayoutVars>
      </dgm:prSet>
      <dgm:spPr/>
    </dgm:pt>
    <dgm:pt modelId="{18712305-CDBC-4CB4-BB77-ADBA6B9380C4}" type="pres">
      <dgm:prSet presAssocID="{6F59DDC9-3924-4037-BD43-7B52A5BBC409}" presName="parentText" presStyleLbl="node1" presStyleIdx="0" presStyleCnt="7" custLinFactNeighborX="-15710" custLinFactNeighborY="-73495">
        <dgm:presLayoutVars>
          <dgm:chMax val="0"/>
          <dgm:bulletEnabled val="1"/>
        </dgm:presLayoutVars>
      </dgm:prSet>
      <dgm:spPr/>
    </dgm:pt>
    <dgm:pt modelId="{87F6CEE9-B2FF-4C02-9B7C-34565C666F6D}" type="pres">
      <dgm:prSet presAssocID="{50C680C6-698F-4D4F-A3AC-51B3F9C7E741}" presName="spacer" presStyleCnt="0"/>
      <dgm:spPr/>
    </dgm:pt>
    <dgm:pt modelId="{F86B4EA6-034D-4730-B45D-BF4F13DF8890}" type="pres">
      <dgm:prSet presAssocID="{4FD06C5C-E312-4D2B-B4E5-56F74711A95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771A9DE-EFEF-40F0-BA86-E48B6B23CF3D}" type="pres">
      <dgm:prSet presAssocID="{9916DD2F-33E2-4960-8D97-A9432011E6E6}" presName="spacer" presStyleCnt="0"/>
      <dgm:spPr/>
    </dgm:pt>
    <dgm:pt modelId="{D439603E-A28F-48C4-8368-80F1A192DF65}" type="pres">
      <dgm:prSet presAssocID="{5533EB07-B5DC-4423-BF8A-B3403832AD4D}" presName="parentText" presStyleLbl="node1" presStyleIdx="2" presStyleCnt="7" custLinFactNeighborX="329" custLinFactNeighborY="12970">
        <dgm:presLayoutVars>
          <dgm:chMax val="0"/>
          <dgm:bulletEnabled val="1"/>
        </dgm:presLayoutVars>
      </dgm:prSet>
      <dgm:spPr/>
    </dgm:pt>
    <dgm:pt modelId="{93F69610-C1E4-45FA-BD70-0BC551B53417}" type="pres">
      <dgm:prSet presAssocID="{545A086F-6B53-470F-A178-F55B638002FF}" presName="spacer" presStyleCnt="0"/>
      <dgm:spPr/>
    </dgm:pt>
    <dgm:pt modelId="{B0B2E170-7574-47CC-AE09-78654264456E}" type="pres">
      <dgm:prSet presAssocID="{4BC49C87-DFD8-4B31-9050-A2A1FBA7987B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0E636A7-47B7-419E-B285-FE4AF5600D41}" type="pres">
      <dgm:prSet presAssocID="{1A3FF72E-97B4-4691-B99F-44224E076B04}" presName="spacer" presStyleCnt="0"/>
      <dgm:spPr/>
    </dgm:pt>
    <dgm:pt modelId="{40068686-9995-4AD2-99F7-438C2DA24E33}" type="pres">
      <dgm:prSet presAssocID="{4A5C6B12-F1E2-4BD3-960A-8ED96CB0470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D35728E-F949-4220-BE46-3AC6DBB89880}" type="pres">
      <dgm:prSet presAssocID="{9B77A0E0-F002-41D9-A108-681D7F2A289C}" presName="spacer" presStyleCnt="0"/>
      <dgm:spPr/>
    </dgm:pt>
    <dgm:pt modelId="{4E0ACFF5-A2F6-4E08-BA50-9E06AE389B4E}" type="pres">
      <dgm:prSet presAssocID="{9C8F1C02-A790-45AE-8191-F28040079C0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0A733CA-1C5D-4FE4-BA4E-5C7316F14AD5}" type="pres">
      <dgm:prSet presAssocID="{892DF6CD-FAF6-489A-AE70-6D3F29D9DA2D}" presName="spacer" presStyleCnt="0"/>
      <dgm:spPr/>
    </dgm:pt>
    <dgm:pt modelId="{1EB5B559-98E6-42E1-91F1-759BA1904998}" type="pres">
      <dgm:prSet presAssocID="{F4B29259-65F6-442C-9FEE-132A5E64961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0AC6151C-D0B8-4DC1-8C49-07AA0D107E25}" type="presOf" srcId="{4D0723E5-2E32-4E19-887E-DB1CA3F37E72}" destId="{B97437DA-47E8-4B81-81EB-5216836A147D}" srcOrd="0" destOrd="0" presId="urn:microsoft.com/office/officeart/2005/8/layout/vList2"/>
    <dgm:cxn modelId="{A86E2D21-8E56-44D2-9559-6DA528979DF9}" srcId="{4D0723E5-2E32-4E19-887E-DB1CA3F37E72}" destId="{4A5C6B12-F1E2-4BD3-960A-8ED96CB04709}" srcOrd="4" destOrd="0" parTransId="{55AC6984-A775-45E4-B39C-C854016AEB79}" sibTransId="{9B77A0E0-F002-41D9-A108-681D7F2A289C}"/>
    <dgm:cxn modelId="{2D909021-A6EE-40BF-A4B2-48BEA98CCB5B}" srcId="{4D0723E5-2E32-4E19-887E-DB1CA3F37E72}" destId="{4BC49C87-DFD8-4B31-9050-A2A1FBA7987B}" srcOrd="3" destOrd="0" parTransId="{DDE65D98-9411-4940-B2B9-FCE85B38BD77}" sibTransId="{1A3FF72E-97B4-4691-B99F-44224E076B04}"/>
    <dgm:cxn modelId="{9BC9D62E-0362-432E-91D3-6F5584453A81}" srcId="{4D0723E5-2E32-4E19-887E-DB1CA3F37E72}" destId="{4FD06C5C-E312-4D2B-B4E5-56F74711A95F}" srcOrd="1" destOrd="0" parTransId="{DFF23950-7C96-4242-B2F6-F039555B9564}" sibTransId="{9916DD2F-33E2-4960-8D97-A9432011E6E6}"/>
    <dgm:cxn modelId="{FB119637-D9B6-4335-BA29-3135C5F64706}" srcId="{4D0723E5-2E32-4E19-887E-DB1CA3F37E72}" destId="{6F59DDC9-3924-4037-BD43-7B52A5BBC409}" srcOrd="0" destOrd="0" parTransId="{46D2DBBA-2BE8-48FD-8093-79AB07134995}" sibTransId="{50C680C6-698F-4D4F-A3AC-51B3F9C7E741}"/>
    <dgm:cxn modelId="{1D853E49-8DD8-42D4-962D-EDFE80E4A99D}" type="presOf" srcId="{4A5C6B12-F1E2-4BD3-960A-8ED96CB04709}" destId="{40068686-9995-4AD2-99F7-438C2DA24E33}" srcOrd="0" destOrd="0" presId="urn:microsoft.com/office/officeart/2005/8/layout/vList2"/>
    <dgm:cxn modelId="{D39E7073-8445-4EC7-A082-BCB058D218B0}" srcId="{4D0723E5-2E32-4E19-887E-DB1CA3F37E72}" destId="{5533EB07-B5DC-4423-BF8A-B3403832AD4D}" srcOrd="2" destOrd="0" parTransId="{A340D8E9-BCC7-4ABD-AF5C-984E09C80712}" sibTransId="{545A086F-6B53-470F-A178-F55B638002FF}"/>
    <dgm:cxn modelId="{3F1C038D-27C6-453F-B273-69370A8F8D2A}" type="presOf" srcId="{4FD06C5C-E312-4D2B-B4E5-56F74711A95F}" destId="{F86B4EA6-034D-4730-B45D-BF4F13DF8890}" srcOrd="0" destOrd="0" presId="urn:microsoft.com/office/officeart/2005/8/layout/vList2"/>
    <dgm:cxn modelId="{2787A498-9E71-47CE-8B19-73D7AC4C78CB}" type="presOf" srcId="{5533EB07-B5DC-4423-BF8A-B3403832AD4D}" destId="{D439603E-A28F-48C4-8368-80F1A192DF65}" srcOrd="0" destOrd="0" presId="urn:microsoft.com/office/officeart/2005/8/layout/vList2"/>
    <dgm:cxn modelId="{CADC7EBB-1EFA-4EFF-BC3D-26B70EE7B881}" srcId="{4D0723E5-2E32-4E19-887E-DB1CA3F37E72}" destId="{9C8F1C02-A790-45AE-8191-F28040079C06}" srcOrd="5" destOrd="0" parTransId="{F12CCE2A-69CA-4C1D-974A-40204CF64C31}" sibTransId="{892DF6CD-FAF6-489A-AE70-6D3F29D9DA2D}"/>
    <dgm:cxn modelId="{69E316CB-A090-4A4E-9E3F-993226CAE278}" type="presOf" srcId="{4BC49C87-DFD8-4B31-9050-A2A1FBA7987B}" destId="{B0B2E170-7574-47CC-AE09-78654264456E}" srcOrd="0" destOrd="0" presId="urn:microsoft.com/office/officeart/2005/8/layout/vList2"/>
    <dgm:cxn modelId="{0D5E3CDD-D2C0-4CF5-965B-B8A150DDD425}" type="presOf" srcId="{F4B29259-65F6-442C-9FEE-132A5E649619}" destId="{1EB5B559-98E6-42E1-91F1-759BA1904998}" srcOrd="0" destOrd="0" presId="urn:microsoft.com/office/officeart/2005/8/layout/vList2"/>
    <dgm:cxn modelId="{E6339AEA-853F-4352-B9DE-9108B9574139}" type="presOf" srcId="{6F59DDC9-3924-4037-BD43-7B52A5BBC409}" destId="{18712305-CDBC-4CB4-BB77-ADBA6B9380C4}" srcOrd="0" destOrd="0" presId="urn:microsoft.com/office/officeart/2005/8/layout/vList2"/>
    <dgm:cxn modelId="{44DF31F9-D2F1-4AE4-8C2D-3626904DFFFB}" type="presOf" srcId="{9C8F1C02-A790-45AE-8191-F28040079C06}" destId="{4E0ACFF5-A2F6-4E08-BA50-9E06AE389B4E}" srcOrd="0" destOrd="0" presId="urn:microsoft.com/office/officeart/2005/8/layout/vList2"/>
    <dgm:cxn modelId="{F9D9AFFC-C9C1-43F6-8646-64BDB6EEB349}" srcId="{4D0723E5-2E32-4E19-887E-DB1CA3F37E72}" destId="{F4B29259-65F6-442C-9FEE-132A5E649619}" srcOrd="6" destOrd="0" parTransId="{DD413C2B-B6B9-4918-962C-A75255CF044B}" sibTransId="{0FB92465-BD41-47DE-9D8E-833D19F14265}"/>
    <dgm:cxn modelId="{F91A6C47-C587-4399-9A2E-DF756BDBEDDF}" type="presParOf" srcId="{B97437DA-47E8-4B81-81EB-5216836A147D}" destId="{18712305-CDBC-4CB4-BB77-ADBA6B9380C4}" srcOrd="0" destOrd="0" presId="urn:microsoft.com/office/officeart/2005/8/layout/vList2"/>
    <dgm:cxn modelId="{31801713-F988-4E67-B54F-651099634001}" type="presParOf" srcId="{B97437DA-47E8-4B81-81EB-5216836A147D}" destId="{87F6CEE9-B2FF-4C02-9B7C-34565C666F6D}" srcOrd="1" destOrd="0" presId="urn:microsoft.com/office/officeart/2005/8/layout/vList2"/>
    <dgm:cxn modelId="{7E97176C-A712-45DA-B746-BDB6B4A61D52}" type="presParOf" srcId="{B97437DA-47E8-4B81-81EB-5216836A147D}" destId="{F86B4EA6-034D-4730-B45D-BF4F13DF8890}" srcOrd="2" destOrd="0" presId="urn:microsoft.com/office/officeart/2005/8/layout/vList2"/>
    <dgm:cxn modelId="{81547BDF-39F6-4AAA-B7BA-7836CB75A75D}" type="presParOf" srcId="{B97437DA-47E8-4B81-81EB-5216836A147D}" destId="{4771A9DE-EFEF-40F0-BA86-E48B6B23CF3D}" srcOrd="3" destOrd="0" presId="urn:microsoft.com/office/officeart/2005/8/layout/vList2"/>
    <dgm:cxn modelId="{B8E2C7F8-65E9-4D9E-A1C7-008B75E3E417}" type="presParOf" srcId="{B97437DA-47E8-4B81-81EB-5216836A147D}" destId="{D439603E-A28F-48C4-8368-80F1A192DF65}" srcOrd="4" destOrd="0" presId="urn:microsoft.com/office/officeart/2005/8/layout/vList2"/>
    <dgm:cxn modelId="{5CF23AA6-8CBF-4664-A08C-A615E37778C5}" type="presParOf" srcId="{B97437DA-47E8-4B81-81EB-5216836A147D}" destId="{93F69610-C1E4-45FA-BD70-0BC551B53417}" srcOrd="5" destOrd="0" presId="urn:microsoft.com/office/officeart/2005/8/layout/vList2"/>
    <dgm:cxn modelId="{91022DC6-C4B6-41A6-8BFC-E6FCCF9909E2}" type="presParOf" srcId="{B97437DA-47E8-4B81-81EB-5216836A147D}" destId="{B0B2E170-7574-47CC-AE09-78654264456E}" srcOrd="6" destOrd="0" presId="urn:microsoft.com/office/officeart/2005/8/layout/vList2"/>
    <dgm:cxn modelId="{8DC082A0-94F3-488D-9FF2-2AF3FBCF8AED}" type="presParOf" srcId="{B97437DA-47E8-4B81-81EB-5216836A147D}" destId="{40E636A7-47B7-419E-B285-FE4AF5600D41}" srcOrd="7" destOrd="0" presId="urn:microsoft.com/office/officeart/2005/8/layout/vList2"/>
    <dgm:cxn modelId="{4FC674DE-4F35-4BDF-AD06-82DFDB60921E}" type="presParOf" srcId="{B97437DA-47E8-4B81-81EB-5216836A147D}" destId="{40068686-9995-4AD2-99F7-438C2DA24E33}" srcOrd="8" destOrd="0" presId="urn:microsoft.com/office/officeart/2005/8/layout/vList2"/>
    <dgm:cxn modelId="{1BE9B0F6-61B9-4F1C-ACA0-F21481C95341}" type="presParOf" srcId="{B97437DA-47E8-4B81-81EB-5216836A147D}" destId="{8D35728E-F949-4220-BE46-3AC6DBB89880}" srcOrd="9" destOrd="0" presId="urn:microsoft.com/office/officeart/2005/8/layout/vList2"/>
    <dgm:cxn modelId="{280D0538-02D2-4716-AD7D-76352969943A}" type="presParOf" srcId="{B97437DA-47E8-4B81-81EB-5216836A147D}" destId="{4E0ACFF5-A2F6-4E08-BA50-9E06AE389B4E}" srcOrd="10" destOrd="0" presId="urn:microsoft.com/office/officeart/2005/8/layout/vList2"/>
    <dgm:cxn modelId="{E82D319A-11E8-4846-B71B-FF0B31EA85C2}" type="presParOf" srcId="{B97437DA-47E8-4B81-81EB-5216836A147D}" destId="{80A733CA-1C5D-4FE4-BA4E-5C7316F14AD5}" srcOrd="11" destOrd="0" presId="urn:microsoft.com/office/officeart/2005/8/layout/vList2"/>
    <dgm:cxn modelId="{32C9A927-42CE-46AE-9A84-83CF9CBD8B8B}" type="presParOf" srcId="{B97437DA-47E8-4B81-81EB-5216836A147D}" destId="{1EB5B559-98E6-42E1-91F1-759BA190499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12305-CDBC-4CB4-BB77-ADBA6B9380C4}">
      <dsp:nvSpPr>
        <dsp:cNvPr id="0" name=""/>
        <dsp:cNvSpPr/>
      </dsp:nvSpPr>
      <dsp:spPr>
        <a:xfrm>
          <a:off x="0" y="78299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Testing Goals</a:t>
          </a:r>
        </a:p>
      </dsp:txBody>
      <dsp:txXfrm>
        <a:off x="47976" y="126275"/>
        <a:ext cx="5886083" cy="886848"/>
      </dsp:txXfrm>
    </dsp:sp>
    <dsp:sp modelId="{F86B4EA6-034D-4730-B45D-BF4F13DF8890}">
      <dsp:nvSpPr>
        <dsp:cNvPr id="0" name=""/>
        <dsp:cNvSpPr/>
      </dsp:nvSpPr>
      <dsp:spPr>
        <a:xfrm>
          <a:off x="0" y="1176299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Budgets</a:t>
          </a:r>
        </a:p>
      </dsp:txBody>
      <dsp:txXfrm>
        <a:off x="47976" y="1224275"/>
        <a:ext cx="5886083" cy="886848"/>
      </dsp:txXfrm>
    </dsp:sp>
    <dsp:sp modelId="{D439603E-A28F-48C4-8368-80F1A192DF65}">
      <dsp:nvSpPr>
        <dsp:cNvPr id="0" name=""/>
        <dsp:cNvSpPr/>
      </dsp:nvSpPr>
      <dsp:spPr>
        <a:xfrm>
          <a:off x="0" y="2289241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Hardware</a:t>
          </a:r>
        </a:p>
      </dsp:txBody>
      <dsp:txXfrm>
        <a:off x="47976" y="2337217"/>
        <a:ext cx="5886083" cy="886848"/>
      </dsp:txXfrm>
    </dsp:sp>
    <dsp:sp modelId="{B0B2E170-7574-47CC-AE09-78654264456E}">
      <dsp:nvSpPr>
        <dsp:cNvPr id="0" name=""/>
        <dsp:cNvSpPr/>
      </dsp:nvSpPr>
      <dsp:spPr>
        <a:xfrm>
          <a:off x="0" y="3372300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Software</a:t>
          </a:r>
        </a:p>
      </dsp:txBody>
      <dsp:txXfrm>
        <a:off x="47976" y="3420276"/>
        <a:ext cx="5886083" cy="886848"/>
      </dsp:txXfrm>
    </dsp:sp>
    <dsp:sp modelId="{40068686-9995-4AD2-99F7-438C2DA24E33}">
      <dsp:nvSpPr>
        <dsp:cNvPr id="0" name=""/>
        <dsp:cNvSpPr/>
      </dsp:nvSpPr>
      <dsp:spPr>
        <a:xfrm>
          <a:off x="0" y="4470300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Comms/Accessories</a:t>
          </a:r>
        </a:p>
      </dsp:txBody>
      <dsp:txXfrm>
        <a:off x="47976" y="4518276"/>
        <a:ext cx="5886083" cy="886848"/>
      </dsp:txXfrm>
    </dsp:sp>
    <dsp:sp modelId="{4E0ACFF5-A2F6-4E08-BA50-9E06AE389B4E}">
      <dsp:nvSpPr>
        <dsp:cNvPr id="0" name=""/>
        <dsp:cNvSpPr/>
      </dsp:nvSpPr>
      <dsp:spPr>
        <a:xfrm>
          <a:off x="0" y="5568300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OPSEC/DFIU</a:t>
          </a:r>
        </a:p>
      </dsp:txBody>
      <dsp:txXfrm>
        <a:off x="47976" y="5616276"/>
        <a:ext cx="5886083" cy="886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12305-CDBC-4CB4-BB77-ADBA6B9380C4}">
      <dsp:nvSpPr>
        <dsp:cNvPr id="0" name=""/>
        <dsp:cNvSpPr/>
      </dsp:nvSpPr>
      <dsp:spPr>
        <a:xfrm>
          <a:off x="0" y="639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Flexibility vs. Complexity</a:t>
          </a:r>
        </a:p>
      </dsp:txBody>
      <dsp:txXfrm>
        <a:off x="35982" y="99882"/>
        <a:ext cx="5910071" cy="665135"/>
      </dsp:txXfrm>
    </dsp:sp>
    <dsp:sp modelId="{F86B4EA6-034D-4730-B45D-BF4F13DF8890}">
      <dsp:nvSpPr>
        <dsp:cNvPr id="0" name=""/>
        <dsp:cNvSpPr/>
      </dsp:nvSpPr>
      <dsp:spPr>
        <a:xfrm>
          <a:off x="0" y="8874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Cost vs. Maintainability</a:t>
          </a:r>
        </a:p>
      </dsp:txBody>
      <dsp:txXfrm>
        <a:off x="35982" y="923382"/>
        <a:ext cx="5910071" cy="665135"/>
      </dsp:txXfrm>
    </dsp:sp>
    <dsp:sp modelId="{D439603E-A28F-48C4-8368-80F1A192DF65}">
      <dsp:nvSpPr>
        <dsp:cNvPr id="0" name=""/>
        <dsp:cNvSpPr/>
      </dsp:nvSpPr>
      <dsp:spPr>
        <a:xfrm>
          <a:off x="0" y="1722106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User </a:t>
          </a:r>
          <a:r>
            <a:rPr lang="en-US" sz="3000" kern="1200" dirty="0" err="1"/>
            <a:t>Reqs</a:t>
          </a:r>
          <a:r>
            <a:rPr lang="en-US" sz="3000" kern="1200" dirty="0"/>
            <a:t> vs. Feasibility</a:t>
          </a:r>
        </a:p>
      </dsp:txBody>
      <dsp:txXfrm>
        <a:off x="35982" y="1758088"/>
        <a:ext cx="5910071" cy="665135"/>
      </dsp:txXfrm>
    </dsp:sp>
    <dsp:sp modelId="{B0B2E170-7574-47CC-AE09-78654264456E}">
      <dsp:nvSpPr>
        <dsp:cNvPr id="0" name=""/>
        <dsp:cNvSpPr/>
      </dsp:nvSpPr>
      <dsp:spPr>
        <a:xfrm>
          <a:off x="0" y="25344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Customized vs. Standardized</a:t>
          </a:r>
        </a:p>
      </dsp:txBody>
      <dsp:txXfrm>
        <a:off x="35982" y="2570382"/>
        <a:ext cx="5910071" cy="665135"/>
      </dsp:txXfrm>
    </dsp:sp>
    <dsp:sp modelId="{40068686-9995-4AD2-99F7-438C2DA24E33}">
      <dsp:nvSpPr>
        <dsp:cNvPr id="0" name=""/>
        <dsp:cNvSpPr/>
      </dsp:nvSpPr>
      <dsp:spPr>
        <a:xfrm>
          <a:off x="0" y="33579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Ease of Use vs. Security</a:t>
          </a:r>
          <a:endParaRPr lang="en-US" sz="3000" kern="1200" dirty="0"/>
        </a:p>
      </dsp:txBody>
      <dsp:txXfrm>
        <a:off x="35982" y="3393882"/>
        <a:ext cx="5910071" cy="665135"/>
      </dsp:txXfrm>
    </dsp:sp>
    <dsp:sp modelId="{4E0ACFF5-A2F6-4E08-BA50-9E06AE389B4E}">
      <dsp:nvSpPr>
        <dsp:cNvPr id="0" name=""/>
        <dsp:cNvSpPr/>
      </dsp:nvSpPr>
      <dsp:spPr>
        <a:xfrm>
          <a:off x="0" y="41814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Innovation vs. Compatibility</a:t>
          </a:r>
        </a:p>
      </dsp:txBody>
      <dsp:txXfrm>
        <a:off x="35982" y="4217382"/>
        <a:ext cx="5910071" cy="665135"/>
      </dsp:txXfrm>
    </dsp:sp>
    <dsp:sp modelId="{1EB5B559-98E6-42E1-91F1-759BA1904998}">
      <dsp:nvSpPr>
        <dsp:cNvPr id="0" name=""/>
        <dsp:cNvSpPr/>
      </dsp:nvSpPr>
      <dsp:spPr>
        <a:xfrm>
          <a:off x="0" y="50049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/>
            <a:t>Performance vs. Resource Use</a:t>
          </a:r>
        </a:p>
      </dsp:txBody>
      <dsp:txXfrm>
        <a:off x="35982" y="5040882"/>
        <a:ext cx="5910071" cy="665135"/>
      </dsp:txXfrm>
    </dsp:sp>
    <dsp:sp modelId="{87B50B10-B878-4667-BFFE-75E918E0C1BF}">
      <dsp:nvSpPr>
        <dsp:cNvPr id="0" name=""/>
        <dsp:cNvSpPr/>
      </dsp:nvSpPr>
      <dsp:spPr>
        <a:xfrm>
          <a:off x="0" y="58284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/>
            <a:t>Simplicity vs. Extensibility</a:t>
          </a:r>
        </a:p>
      </dsp:txBody>
      <dsp:txXfrm>
        <a:off x="35982" y="5864382"/>
        <a:ext cx="5910071" cy="6651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12305-CDBC-4CB4-BB77-ADBA6B9380C4}">
      <dsp:nvSpPr>
        <dsp:cNvPr id="0" name=""/>
        <dsp:cNvSpPr/>
      </dsp:nvSpPr>
      <dsp:spPr>
        <a:xfrm>
          <a:off x="0" y="218647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Custom Persistence Scripts</a:t>
          </a:r>
        </a:p>
      </dsp:txBody>
      <dsp:txXfrm>
        <a:off x="38381" y="257028"/>
        <a:ext cx="5905273" cy="709478"/>
      </dsp:txXfrm>
    </dsp:sp>
    <dsp:sp modelId="{F86B4EA6-034D-4730-B45D-BF4F13DF8890}">
      <dsp:nvSpPr>
        <dsp:cNvPr id="0" name=""/>
        <dsp:cNvSpPr/>
      </dsp:nvSpPr>
      <dsp:spPr>
        <a:xfrm>
          <a:off x="0" y="1164779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Virtual Machines/ Hypervisor</a:t>
          </a:r>
        </a:p>
      </dsp:txBody>
      <dsp:txXfrm>
        <a:off x="38381" y="1203160"/>
        <a:ext cx="5905273" cy="709478"/>
      </dsp:txXfrm>
    </dsp:sp>
    <dsp:sp modelId="{D439603E-A28F-48C4-8368-80F1A192DF65}">
      <dsp:nvSpPr>
        <dsp:cNvPr id="0" name=""/>
        <dsp:cNvSpPr/>
      </dsp:nvSpPr>
      <dsp:spPr>
        <a:xfrm>
          <a:off x="0" y="2055133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Remote Access/VPN Options</a:t>
          </a:r>
        </a:p>
      </dsp:txBody>
      <dsp:txXfrm>
        <a:off x="38381" y="2093514"/>
        <a:ext cx="5905273" cy="709478"/>
      </dsp:txXfrm>
    </dsp:sp>
    <dsp:sp modelId="{B0B2E170-7574-47CC-AE09-78654264456E}">
      <dsp:nvSpPr>
        <dsp:cNvPr id="0" name=""/>
        <dsp:cNvSpPr/>
      </dsp:nvSpPr>
      <dsp:spPr>
        <a:xfrm>
          <a:off x="0" y="2921580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NAC Bypass Options</a:t>
          </a:r>
        </a:p>
      </dsp:txBody>
      <dsp:txXfrm>
        <a:off x="38381" y="2959961"/>
        <a:ext cx="5905273" cy="709478"/>
      </dsp:txXfrm>
    </dsp:sp>
    <dsp:sp modelId="{40068686-9995-4AD2-99F7-438C2DA24E33}">
      <dsp:nvSpPr>
        <dsp:cNvPr id="0" name=""/>
        <dsp:cNvSpPr/>
      </dsp:nvSpPr>
      <dsp:spPr>
        <a:xfrm>
          <a:off x="0" y="3799980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kern="1200" dirty="0"/>
            <a:t>C2 Integrations</a:t>
          </a:r>
        </a:p>
      </dsp:txBody>
      <dsp:txXfrm>
        <a:off x="38381" y="3838361"/>
        <a:ext cx="5905273" cy="709478"/>
      </dsp:txXfrm>
    </dsp:sp>
    <dsp:sp modelId="{4E0ACFF5-A2F6-4E08-BA50-9E06AE389B4E}">
      <dsp:nvSpPr>
        <dsp:cNvPr id="0" name=""/>
        <dsp:cNvSpPr/>
      </dsp:nvSpPr>
      <dsp:spPr>
        <a:xfrm>
          <a:off x="0" y="4678380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Encryption Options</a:t>
          </a:r>
        </a:p>
      </dsp:txBody>
      <dsp:txXfrm>
        <a:off x="38381" y="4716761"/>
        <a:ext cx="5905273" cy="709478"/>
      </dsp:txXfrm>
    </dsp:sp>
    <dsp:sp modelId="{1EB5B559-98E6-42E1-91F1-759BA1904998}">
      <dsp:nvSpPr>
        <dsp:cNvPr id="0" name=""/>
        <dsp:cNvSpPr/>
      </dsp:nvSpPr>
      <dsp:spPr>
        <a:xfrm>
          <a:off x="0" y="5556780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kern="1200" dirty="0"/>
            <a:t>Janky Random POC from </a:t>
          </a:r>
          <a:r>
            <a:rPr lang="en-US" sz="3200" kern="1200" dirty="0" err="1"/>
            <a:t>Github</a:t>
          </a:r>
          <a:endParaRPr lang="en-US" sz="3200" kern="1200" dirty="0"/>
        </a:p>
      </dsp:txBody>
      <dsp:txXfrm>
        <a:off x="38381" y="5595161"/>
        <a:ext cx="5905273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8D486-73AA-4F2D-A244-92A31C4B8BE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72BED-3B5B-46E6-BC7E-F7CFC9E56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4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44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5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91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90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6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3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55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78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11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87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96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dirty="0" err="1"/>
              <a:t>escobar</a:t>
            </a:r>
            <a:endParaRPr lang="en-US" dirty="0"/>
          </a:p>
          <a:p>
            <a:r>
              <a:rPr lang="en-US" dirty="0"/>
              <a:t>Version 2 just announced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91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1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023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46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1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96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63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4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8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10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19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09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8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E40A-FE2A-AD6A-2F9B-DE895B5C7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18450-802A-F1D5-ED58-29B9C4B32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9F102-2E3E-1259-48F9-47D68E58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9AF3C-4F2A-DACA-B12E-C7CD3AC2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83F25-8015-E76E-72E4-6A4C6E92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7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C3AE-29C6-C533-D6DA-7BF53538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E8EAF-ECF7-0D33-0648-F0EAFA430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4B50F-AA25-B8E3-8C47-423DCB20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F5CD3-2FD2-A00D-3DDE-4869C393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194BE-004B-73B1-AC25-85A66DE7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9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25B2F-DCA0-AED1-E5E8-8C88A5B88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52701-5C5A-F93F-6BD7-C4F021FB8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62331-13D6-B34E-558E-464CF793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A7428-8C53-2AAB-D172-CC0E97AB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BDF55-B461-001E-8BEB-43A61EF1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4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168A-6436-444D-9C69-8A6C63E7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5702D-D4D1-8CFE-1834-E3FE53F42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CB920-975C-C9D0-65C1-99306CDC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01B2B-E1B3-B6CF-D20B-D3DF7225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2586-7272-B04D-EF24-DC68A135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3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8B19-3089-A72E-3D62-E3A523F8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089AF-1930-6C4B-53A3-C1FD9E611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10BCD-EA89-8108-337B-8E9D4C78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8EF9-82D9-A166-44B3-3E9FF97B2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1C702-6005-8E44-AE82-32A78EDD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0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1F17-89C5-C2BB-29D4-0B64440A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BB0C-1E98-7835-913D-F1637D114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7CDCC-DA48-2C9E-7C5A-2958C5767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4F049-737D-62B7-86CF-9A76CE08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C02DC-AEFB-D4B0-A7EF-D952CC44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AC2E3-6B67-768F-4080-BCBA5AD6C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6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8DFE-8E52-EE0D-9488-9EC5C1DF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988E0-165D-C266-E8BC-CFE77456B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7977D-0736-477C-D2D7-C33A59276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882A6-B2EB-2A5B-55CC-736EC1397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5FA5A-E93B-5BA1-1BB0-83762E53E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EA863-FBD0-1DBA-0AE0-63881BAF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FBA44-FE0D-E63C-5D88-EFA5CE77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5F5E98-EB90-C8AC-BADD-DC03946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5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80BB-DE6A-5455-D820-16FFF0AB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8CC0C2-EC9F-CCA7-E92F-D0649332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D25D6-7E0B-E5FF-139B-52FE365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66B68-E71E-9F2D-7DF9-7868700D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37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3DFA7-0351-6AD3-3269-9E3CDA62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C5B53-D8DE-82DF-0943-3E14B9F4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6EB6-7693-6F32-5CA3-DAD708E9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9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1A24-C7A3-2DF9-E0E3-0AFB9699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07DD-8CCD-22BC-9F35-753892C9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6B1DA-878A-953B-CDE2-902B1CB74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A7E78-6621-35C5-4836-05D129D3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A65DD-A258-9544-F4AF-4D71363D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34DD5-9036-5E08-1C31-40314914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7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5715-0896-E2A6-3AA8-E08CD6FD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8F6C4-A726-410D-963D-0FCA54123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0991B-55FF-AB85-5FDB-60DFC5FE5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6E0D4-8B21-D475-C049-714CDB5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A5252-F7DA-5BA1-F5CF-5F241AF17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1C9CF-EB38-BF66-90BF-9659C7E9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3A437-6C4A-E4CE-77A9-F3106346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8E47C-63D9-68FD-FCB3-FBCAEB48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BFAFF-26B9-64CD-44A7-CD81AC0B7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B012-D288-C048-320C-E8D79A084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9361F-B101-1CD0-5F9C-DCD23A96B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1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png"/><Relationship Id="rId9" Type="http://schemas.microsoft.com/office/2007/relationships/diagramDrawing" Target="../diagrams/drawing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o-here/DropBoxNo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1F4FB-609E-D281-C360-636DCE32C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8246"/>
            <a:ext cx="4869619" cy="4719754"/>
          </a:xfrm>
        </p:spPr>
        <p:txBody>
          <a:bodyPr anchor="t">
            <a:normAutofit/>
          </a:bodyPr>
          <a:lstStyle/>
          <a:p>
            <a:pPr algn="r"/>
            <a:r>
              <a:rPr lang="en-US" sz="8000" dirty="0">
                <a:solidFill>
                  <a:srgbClr val="FFFFFF"/>
                </a:solidFill>
              </a:rPr>
              <a:t>Building Testing Dropboxes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053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54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 descr="A question mark in a circle&#10;&#10;AI-generated content may be incorrect.">
            <a:extLst>
              <a:ext uri="{FF2B5EF4-FFF2-40B4-BE49-F238E27FC236}">
                <a16:creationId xmlns:a16="http://schemas.microsoft.com/office/drawing/2014/main" id="{3C71E3DA-E41E-B08C-9645-798CC861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30" y="1559163"/>
            <a:ext cx="1852612" cy="18564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F2FE54-B4C7-E896-7BE8-95A82CEEB387}"/>
              </a:ext>
            </a:extLst>
          </p:cNvPr>
          <p:cNvSpPr/>
          <p:nvPr/>
        </p:nvSpPr>
        <p:spPr>
          <a:xfrm>
            <a:off x="6632459" y="1267063"/>
            <a:ext cx="4719754" cy="47197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5DEE7CF-DDBF-0A07-881B-B70FDA362758}"/>
              </a:ext>
            </a:extLst>
          </p:cNvPr>
          <p:cNvSpPr/>
          <p:nvPr/>
        </p:nvSpPr>
        <p:spPr>
          <a:xfrm>
            <a:off x="8592286" y="3707759"/>
            <a:ext cx="800100" cy="1016000"/>
          </a:xfrm>
          <a:prstGeom prst="downArrow">
            <a:avLst>
              <a:gd name="adj1" fmla="val 38636"/>
              <a:gd name="adj2" fmla="val 50000"/>
            </a:avLst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3F0E3BF1-D653-7AC0-984B-1CAD45A30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1410" y="2265965"/>
            <a:ext cx="2101850" cy="62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9394-D6DD-B48A-3B27-02E80E7B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4838"/>
            <a:ext cx="11798300" cy="2852737"/>
          </a:xfrm>
        </p:spPr>
        <p:txBody>
          <a:bodyPr>
            <a:normAutofit/>
          </a:bodyPr>
          <a:lstStyle/>
          <a:p>
            <a:pPr algn="ctr"/>
            <a:r>
              <a:rPr lang="en-US" sz="12400" dirty="0"/>
              <a:t>Testing           Goals</a:t>
            </a:r>
          </a:p>
        </p:txBody>
      </p:sp>
      <p:pic>
        <p:nvPicPr>
          <p:cNvPr id="6" name="Picture 2" descr="Video Game Logo Companion Cube icon - Free Download PNG &amp; SVG | Streamline">
            <a:extLst>
              <a:ext uri="{FF2B5EF4-FFF2-40B4-BE49-F238E27FC236}">
                <a16:creationId xmlns:a16="http://schemas.microsoft.com/office/drawing/2014/main" id="{1E60B128-B942-C258-CBC4-524C8DD0A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15" y="309588"/>
            <a:ext cx="2391569" cy="239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Pyramid outline">
            <a:extLst>
              <a:ext uri="{FF2B5EF4-FFF2-40B4-BE49-F238E27FC236}">
                <a16:creationId xmlns:a16="http://schemas.microsoft.com/office/drawing/2014/main" id="{6E647D03-A6D7-7931-5A96-74224D928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250" y="1722411"/>
            <a:ext cx="5905500" cy="5905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5156F43-19B1-6C23-F622-BE29EAB3E6A3}"/>
              </a:ext>
            </a:extLst>
          </p:cNvPr>
          <p:cNvSpPr/>
          <p:nvPr/>
        </p:nvSpPr>
        <p:spPr>
          <a:xfrm>
            <a:off x="5715000" y="1206500"/>
            <a:ext cx="800100" cy="673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E3AE81-8D2C-6295-2E60-889DFBCE2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09" y="907731"/>
            <a:ext cx="1195281" cy="11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9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ow Does Temperature Affect the Wavelengths of Lasers?">
            <a:extLst>
              <a:ext uri="{FF2B5EF4-FFF2-40B4-BE49-F238E27FC236}">
                <a16:creationId xmlns:a16="http://schemas.microsoft.com/office/drawing/2014/main" id="{39BD8ECB-49CA-1144-5DD4-E736724D7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t="11363" r="-1143" b="546"/>
          <a:stretch/>
        </p:blipFill>
        <p:spPr bwMode="auto">
          <a:xfrm rot="20547164">
            <a:off x="-121624" y="1582095"/>
            <a:ext cx="12952233" cy="801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2538ADD-DC4C-EC54-1B18-4AA5636B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81502" y="-4381500"/>
            <a:ext cx="3429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4688F-A683-E57C-F776-F45F0EFF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077"/>
            <a:ext cx="10515600" cy="4183062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Penetration Test </a:t>
            </a:r>
            <a:b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vs</a:t>
            </a:r>
            <a:b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Red Team</a:t>
            </a:r>
          </a:p>
        </p:txBody>
      </p:sp>
    </p:spTree>
    <p:extLst>
      <p:ext uri="{BB962C8B-B14F-4D97-AF65-F5344CB8AC3E}">
        <p14:creationId xmlns:p14="http://schemas.microsoft.com/office/powerpoint/2010/main" val="23930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ow Does Temperature Affect the Wavelengths of Lasers?">
            <a:extLst>
              <a:ext uri="{FF2B5EF4-FFF2-40B4-BE49-F238E27FC236}">
                <a16:creationId xmlns:a16="http://schemas.microsoft.com/office/drawing/2014/main" id="{39BD8ECB-49CA-1144-5DD4-E736724D7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t="11363" r="-1143" b="546"/>
          <a:stretch/>
        </p:blipFill>
        <p:spPr bwMode="auto">
          <a:xfrm rot="20547164">
            <a:off x="-121624" y="1582095"/>
            <a:ext cx="12952233" cy="801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2538ADD-DC4C-EC54-1B18-4AA5636B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81502" y="-4381500"/>
            <a:ext cx="3429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4688F-A683-E57C-F776-F45F0EFF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077"/>
            <a:ext cx="10515600" cy="4183062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Penetration Test </a:t>
            </a:r>
            <a:b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vs</a:t>
            </a:r>
            <a:b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Red Team</a:t>
            </a:r>
          </a:p>
        </p:txBody>
      </p:sp>
    </p:spTree>
    <p:extLst>
      <p:ext uri="{BB962C8B-B14F-4D97-AF65-F5344CB8AC3E}">
        <p14:creationId xmlns:p14="http://schemas.microsoft.com/office/powerpoint/2010/main" val="51494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8960" y="1828800"/>
            <a:ext cx="4269240" cy="364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4000" b="0" u="none" strike="noStrike" dirty="0">
                <a:solidFill>
                  <a:srgbClr val="000000"/>
                </a:solidFill>
                <a:uFillTx/>
                <a:latin typeface="Aptos"/>
              </a:rPr>
              <a:t>Stealthy / Red Team</a:t>
            </a:r>
            <a:endParaRPr lang="en-US" sz="4000" b="0" u="none" strike="noStrike" dirty="0">
              <a:solidFill>
                <a:schemeClr val="lt1"/>
              </a:solidFill>
              <a:uFillTx/>
              <a:latin typeface="Aptos"/>
            </a:endParaRPr>
          </a:p>
          <a:p>
            <a:pPr algn="ctr"/>
            <a:r>
              <a:rPr lang="en-US" sz="2800" b="0" u="none" strike="noStrike" dirty="0">
                <a:solidFill>
                  <a:srgbClr val="000000"/>
                </a:solidFill>
                <a:uFillTx/>
                <a:latin typeface="Aptos"/>
              </a:rPr>
              <a:t>vs.</a:t>
            </a:r>
            <a:endParaRPr lang="en-US" sz="2800" b="0" u="none" strike="noStrike" dirty="0">
              <a:solidFill>
                <a:schemeClr val="lt1"/>
              </a:solidFill>
              <a:uFillTx/>
              <a:latin typeface="Aptos"/>
            </a:endParaRPr>
          </a:p>
          <a:p>
            <a:pPr algn="ctr"/>
            <a:r>
              <a:rPr lang="en-US" sz="3600" b="0" u="none" strike="noStrike" dirty="0">
                <a:solidFill>
                  <a:srgbClr val="000000"/>
                </a:solidFill>
                <a:uFillTx/>
                <a:latin typeface="Aptos"/>
              </a:rPr>
              <a:t>Comprehensive Penetration Testing</a:t>
            </a:r>
            <a:endParaRPr lang="en-US" sz="3600" b="0" u="none" strike="noStrike" dirty="0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71500" y="228600"/>
            <a:ext cx="7429500" cy="127197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>
              <a:buNone/>
            </a:pPr>
            <a:r>
              <a:rPr lang="en-US" sz="6000" b="0" u="none" strike="noStrike" dirty="0">
                <a:solidFill>
                  <a:schemeClr val="dk1"/>
                </a:solidFill>
                <a:uFillTx/>
                <a:latin typeface="Aptos"/>
              </a:rPr>
              <a:t>Goal Focused Builds</a:t>
            </a:r>
          </a:p>
        </p:txBody>
      </p:sp>
      <p:sp>
        <p:nvSpPr>
          <p:cNvPr id="138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0" y="6408720"/>
            <a:ext cx="12191760" cy="456840"/>
          </a:xfrm>
          <a:prstGeom prst="rect">
            <a:avLst/>
          </a:prstGeom>
          <a:gradFill rotWithShape="0">
            <a:gsLst>
              <a:gs pos="34000">
                <a:srgbClr val="000000">
                  <a:alpha val="96000"/>
                </a:srgbClr>
              </a:gs>
              <a:gs pos="100000">
                <a:srgbClr val="156082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9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0" y="6408720"/>
            <a:ext cx="8115120" cy="448920"/>
          </a:xfrm>
          <a:prstGeom prst="rect">
            <a:avLst/>
          </a:prstGeom>
          <a:gradFill rotWithShape="0">
            <a:gsLst>
              <a:gs pos="28000">
                <a:srgbClr val="104862">
                  <a:alpha val="59000"/>
                </a:srgbClr>
              </a:gs>
              <a:gs pos="100000">
                <a:srgbClr val="000000">
                  <a:alpha val="70000"/>
                </a:srgbClr>
              </a:gs>
            </a:gsLst>
            <a:lin ang="21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140" name="Picture 3"/>
          <p:cNvPicPr/>
          <p:nvPr/>
        </p:nvPicPr>
        <p:blipFill>
          <a:blip r:embed="rId3"/>
          <a:stretch/>
        </p:blipFill>
        <p:spPr>
          <a:xfrm>
            <a:off x="228600" y="1712880"/>
            <a:ext cx="3960360" cy="263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Picture 140"/>
          <p:cNvPicPr/>
          <p:nvPr/>
        </p:nvPicPr>
        <p:blipFill>
          <a:blip r:embed="rId4"/>
          <a:srcRect l="15544" t="3332" r="13338"/>
          <a:stretch/>
        </p:blipFill>
        <p:spPr>
          <a:xfrm>
            <a:off x="8277120" y="457200"/>
            <a:ext cx="3152880" cy="57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Straight Connector 141"/>
          <p:cNvSpPr/>
          <p:nvPr/>
        </p:nvSpPr>
        <p:spPr>
          <a:xfrm>
            <a:off x="228600" y="3657600"/>
            <a:ext cx="2057400" cy="914400"/>
          </a:xfrm>
          <a:prstGeom prst="line">
            <a:avLst/>
          </a:prstGeom>
          <a:ln w="0">
            <a:solidFill>
              <a:srgbClr val="3465A4"/>
            </a:solidFill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 rot="1568400">
            <a:off x="751320" y="4092120"/>
            <a:ext cx="6127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3 in.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538480" y="6126120"/>
            <a:ext cx="3120120" cy="27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200" b="0" u="none" strike="noStrike" dirty="0">
                <a:solidFill>
                  <a:srgbClr val="000000"/>
                </a:solidFill>
                <a:uFillTx/>
                <a:latin typeface="Arial"/>
              </a:rPr>
              <a:t>Build by: </a:t>
            </a:r>
            <a:r>
              <a:rPr lang="en-US" sz="1300" b="0" u="none" strike="noStrike" dirty="0">
                <a:solidFill>
                  <a:srgbClr val="000000"/>
                </a:solidFill>
                <a:uFillTx/>
                <a:latin typeface="Arial"/>
              </a:rPr>
              <a:t>SecureYeti.com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8960" y="1828800"/>
            <a:ext cx="4269240" cy="364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4000" b="0" u="none" strike="noStrike" dirty="0">
                <a:solidFill>
                  <a:srgbClr val="000000"/>
                </a:solidFill>
                <a:uFillTx/>
                <a:latin typeface="Aptos"/>
              </a:rPr>
              <a:t>Stealthy / Red Team</a:t>
            </a:r>
            <a:endParaRPr lang="en-US" sz="4000" b="0" u="none" strike="noStrike" dirty="0">
              <a:solidFill>
                <a:schemeClr val="lt1"/>
              </a:solidFill>
              <a:uFillTx/>
              <a:latin typeface="Aptos"/>
            </a:endParaRPr>
          </a:p>
          <a:p>
            <a:pPr algn="ctr"/>
            <a:r>
              <a:rPr lang="en-US" sz="2800" b="0" u="none" strike="noStrike" dirty="0">
                <a:solidFill>
                  <a:srgbClr val="000000"/>
                </a:solidFill>
                <a:uFillTx/>
                <a:latin typeface="Aptos"/>
              </a:rPr>
              <a:t>vs.</a:t>
            </a:r>
            <a:endParaRPr lang="en-US" sz="2800" b="0" u="none" strike="noStrike" dirty="0">
              <a:solidFill>
                <a:schemeClr val="lt1"/>
              </a:solidFill>
              <a:uFillTx/>
              <a:latin typeface="Aptos"/>
            </a:endParaRPr>
          </a:p>
          <a:p>
            <a:pPr algn="ctr"/>
            <a:r>
              <a:rPr lang="en-US" sz="3600" b="0" u="none" strike="noStrike" dirty="0">
                <a:solidFill>
                  <a:srgbClr val="000000"/>
                </a:solidFill>
                <a:uFillTx/>
                <a:latin typeface="Aptos"/>
              </a:rPr>
              <a:t>Comprehensive Penetration Testing</a:t>
            </a:r>
            <a:endParaRPr lang="en-US" sz="3600" b="0" u="none" strike="noStrike" dirty="0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71500" y="228600"/>
            <a:ext cx="7429500" cy="127197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>
              <a:buNone/>
            </a:pPr>
            <a:r>
              <a:rPr lang="en-US" sz="6000" b="0" u="none" strike="noStrike" dirty="0">
                <a:solidFill>
                  <a:schemeClr val="dk1"/>
                </a:solidFill>
                <a:uFillTx/>
                <a:latin typeface="Aptos"/>
              </a:rPr>
              <a:t>Goal Focused Builds</a:t>
            </a:r>
          </a:p>
        </p:txBody>
      </p:sp>
      <p:sp>
        <p:nvSpPr>
          <p:cNvPr id="138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0" y="6408720"/>
            <a:ext cx="12191760" cy="456840"/>
          </a:xfrm>
          <a:prstGeom prst="rect">
            <a:avLst/>
          </a:prstGeom>
          <a:gradFill rotWithShape="0">
            <a:gsLst>
              <a:gs pos="34000">
                <a:srgbClr val="000000">
                  <a:alpha val="96000"/>
                </a:srgbClr>
              </a:gs>
              <a:gs pos="100000">
                <a:srgbClr val="156082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9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0" y="6408720"/>
            <a:ext cx="8115120" cy="448920"/>
          </a:xfrm>
          <a:prstGeom prst="rect">
            <a:avLst/>
          </a:prstGeom>
          <a:gradFill rotWithShape="0">
            <a:gsLst>
              <a:gs pos="28000">
                <a:srgbClr val="104862">
                  <a:alpha val="59000"/>
                </a:srgbClr>
              </a:gs>
              <a:gs pos="100000">
                <a:srgbClr val="000000">
                  <a:alpha val="70000"/>
                </a:srgbClr>
              </a:gs>
            </a:gsLst>
            <a:lin ang="21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140" name="Picture 3"/>
          <p:cNvPicPr/>
          <p:nvPr/>
        </p:nvPicPr>
        <p:blipFill>
          <a:blip r:embed="rId3"/>
          <a:stretch/>
        </p:blipFill>
        <p:spPr>
          <a:xfrm>
            <a:off x="228600" y="1712880"/>
            <a:ext cx="3960360" cy="263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Picture 140"/>
          <p:cNvPicPr/>
          <p:nvPr/>
        </p:nvPicPr>
        <p:blipFill>
          <a:blip r:embed="rId4"/>
          <a:srcRect l="15544" t="3332" r="13338"/>
          <a:stretch/>
        </p:blipFill>
        <p:spPr>
          <a:xfrm>
            <a:off x="8277120" y="457200"/>
            <a:ext cx="3152880" cy="57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Straight Connector 141"/>
          <p:cNvSpPr/>
          <p:nvPr/>
        </p:nvSpPr>
        <p:spPr>
          <a:xfrm>
            <a:off x="228600" y="3657600"/>
            <a:ext cx="2057400" cy="914400"/>
          </a:xfrm>
          <a:prstGeom prst="line">
            <a:avLst/>
          </a:prstGeom>
          <a:ln w="0">
            <a:solidFill>
              <a:srgbClr val="3465A4"/>
            </a:solidFill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 rot="1568400">
            <a:off x="751320" y="4092120"/>
            <a:ext cx="6127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3 in.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538480" y="6126120"/>
            <a:ext cx="3120120" cy="27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200" b="0" u="none" strike="noStrike" dirty="0">
                <a:solidFill>
                  <a:srgbClr val="000000"/>
                </a:solidFill>
                <a:uFillTx/>
                <a:latin typeface="Arial"/>
              </a:rPr>
              <a:t>Build by: </a:t>
            </a:r>
            <a:r>
              <a:rPr lang="en-US" sz="1300" b="0" u="none" strike="noStrike" dirty="0">
                <a:solidFill>
                  <a:srgbClr val="000000"/>
                </a:solidFill>
                <a:uFillTx/>
                <a:latin typeface="Arial"/>
              </a:rPr>
              <a:t>SecureYeti.com</a:t>
            </a:r>
          </a:p>
        </p:txBody>
      </p:sp>
    </p:spTree>
    <p:extLst>
      <p:ext uri="{BB962C8B-B14F-4D97-AF65-F5344CB8AC3E}">
        <p14:creationId xmlns:p14="http://schemas.microsoft.com/office/powerpoint/2010/main" val="380175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9394-D6DD-B48A-3B27-02E80E7B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04838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14900" dirty="0"/>
              <a:t>The Budget</a:t>
            </a:r>
          </a:p>
        </p:txBody>
      </p:sp>
      <p:pic>
        <p:nvPicPr>
          <p:cNvPr id="5" name="Graphic 4" descr="Dollar with solid fill">
            <a:extLst>
              <a:ext uri="{FF2B5EF4-FFF2-40B4-BE49-F238E27FC236}">
                <a16:creationId xmlns:a16="http://schemas.microsoft.com/office/drawing/2014/main" id="{823AE723-402B-0A7F-997B-05B2E00FA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3382" y="3457575"/>
            <a:ext cx="2024062" cy="2024062"/>
          </a:xfrm>
          <a:prstGeom prst="rect">
            <a:avLst/>
          </a:prstGeom>
        </p:spPr>
      </p:pic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01989E0C-7393-577A-6E60-F370D7BDA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7619" y="3541712"/>
            <a:ext cx="2024062" cy="2024062"/>
          </a:xfrm>
          <a:prstGeom prst="rect">
            <a:avLst/>
          </a:prstGeom>
        </p:spPr>
      </p:pic>
      <p:pic>
        <p:nvPicPr>
          <p:cNvPr id="9" name="Graphic 8" descr="Bull with solid fill">
            <a:extLst>
              <a:ext uri="{FF2B5EF4-FFF2-40B4-BE49-F238E27FC236}">
                <a16:creationId xmlns:a16="http://schemas.microsoft.com/office/drawing/2014/main" id="{A5174CA9-06B3-D7DB-F83C-BA6249505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1856" y="3541712"/>
            <a:ext cx="2024062" cy="2024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3C449A-6021-36E4-4780-A956AF596561}"/>
              </a:ext>
            </a:extLst>
          </p:cNvPr>
          <p:cNvSpPr txBox="1"/>
          <p:nvPr/>
        </p:nvSpPr>
        <p:spPr>
          <a:xfrm>
            <a:off x="7874000" y="4581583"/>
            <a:ext cx="95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8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766A7D7-67E3-1E67-1456-95B30A3D5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282732"/>
              </p:ext>
            </p:extLst>
          </p:nvPr>
        </p:nvGraphicFramePr>
        <p:xfrm>
          <a:off x="0" y="1014184"/>
          <a:ext cx="11719034" cy="5712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CF49C3E-53C8-97B8-78C4-D70481F4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4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Hacking Activity Breakdown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61563-F3C9-6EEC-E89C-1D349E9AB8D6}"/>
              </a:ext>
            </a:extLst>
          </p:cNvPr>
          <p:cNvSpPr txBox="1"/>
          <p:nvPr/>
        </p:nvSpPr>
        <p:spPr>
          <a:xfrm>
            <a:off x="9161167" y="4001813"/>
            <a:ext cx="27221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90%:GETTING THE DAMN TOOLS TO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62739-D433-30C9-7CDD-4DF40F5BFCC0}"/>
              </a:ext>
            </a:extLst>
          </p:cNvPr>
          <p:cNvSpPr txBox="1"/>
          <p:nvPr/>
        </p:nvSpPr>
        <p:spPr>
          <a:xfrm>
            <a:off x="136635" y="1537450"/>
            <a:ext cx="2722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10%: FINALLY ACTUALLLY HACKING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258316-E649-1E1F-52D5-2DF32DC376E3}"/>
              </a:ext>
            </a:extLst>
          </p:cNvPr>
          <p:cNvCxnSpPr>
            <a:cxnSpLocks/>
          </p:cNvCxnSpPr>
          <p:nvPr/>
        </p:nvCxnSpPr>
        <p:spPr>
          <a:xfrm>
            <a:off x="8411867" y="3587815"/>
            <a:ext cx="749300" cy="445813"/>
          </a:xfrm>
          <a:prstGeom prst="line">
            <a:avLst/>
          </a:prstGeom>
          <a:ln w="698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80DB20-DC61-9CCE-4554-DAD0EAA1E8B3}"/>
              </a:ext>
            </a:extLst>
          </p:cNvPr>
          <p:cNvCxnSpPr/>
          <p:nvPr/>
        </p:nvCxnSpPr>
        <p:spPr>
          <a:xfrm flipV="1">
            <a:off x="2997200" y="1537450"/>
            <a:ext cx="1663700" cy="291350"/>
          </a:xfrm>
          <a:prstGeom prst="bentConnector3">
            <a:avLst/>
          </a:prstGeom>
          <a:ln w="698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3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couple of men standing next to an apple computer&#10;&#10;Description automatically generated">
            <a:extLst>
              <a:ext uri="{FF2B5EF4-FFF2-40B4-BE49-F238E27FC236}">
                <a16:creationId xmlns:a16="http://schemas.microsoft.com/office/drawing/2014/main" id="{8BE7CC13-8C48-EC07-C3DF-A16A6C59E0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4" r="14382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3193" y="2418408"/>
            <a:ext cx="3256707" cy="35402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4000" dirty="0"/>
              <a:t>Size/Shape/Sound/Stuff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4000" dirty="0"/>
              <a:t>Capabilities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4000" dirty="0"/>
              <a:t>Cost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4000" dirty="0"/>
              <a:t>Ease of Use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DFD522-72B7-1740-F8FF-159C21B4C24D}"/>
              </a:ext>
            </a:extLst>
          </p:cNvPr>
          <p:cNvSpPr txBox="1">
            <a:spLocks/>
          </p:cNvSpPr>
          <p:nvPr/>
        </p:nvSpPr>
        <p:spPr>
          <a:xfrm>
            <a:off x="8695469" y="515705"/>
            <a:ext cx="2916358" cy="1483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Hardware Decisions</a:t>
            </a:r>
          </a:p>
        </p:txBody>
      </p:sp>
    </p:spTree>
    <p:extLst>
      <p:ext uri="{BB962C8B-B14F-4D97-AF65-F5344CB8AC3E}">
        <p14:creationId xmlns:p14="http://schemas.microsoft.com/office/powerpoint/2010/main" val="80053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device next to a green circuit board&#10;&#10;AI-generated content may be incorrect.">
            <a:extLst>
              <a:ext uri="{FF2B5EF4-FFF2-40B4-BE49-F238E27FC236}">
                <a16:creationId xmlns:a16="http://schemas.microsoft.com/office/drawing/2014/main" id="{85D1C6DC-6D6A-F875-2E63-FB2D6605C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14352"/>
          <a:stretch/>
        </p:blipFill>
        <p:spPr>
          <a:xfrm>
            <a:off x="0" y="0"/>
            <a:ext cx="12446000" cy="6858000"/>
          </a:xfr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036DE-380E-24E5-80A0-56148B73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0" y="428625"/>
            <a:ext cx="3898900" cy="2162175"/>
          </a:xfr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HARDWARE DECISIONS</a:t>
            </a:r>
          </a:p>
        </p:txBody>
      </p:sp>
      <p:pic>
        <p:nvPicPr>
          <p:cNvPr id="6" name="Picture 2" descr="CM4-No-WIRELESS-1">
            <a:extLst>
              <a:ext uri="{FF2B5EF4-FFF2-40B4-BE49-F238E27FC236}">
                <a16:creationId xmlns:a16="http://schemas.microsoft.com/office/drawing/2014/main" id="{75A81AAE-5753-9DBD-16FB-EF24E3A08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 r="5917" b="14053"/>
          <a:stretch/>
        </p:blipFill>
        <p:spPr bwMode="auto">
          <a:xfrm>
            <a:off x="647700" y="723899"/>
            <a:ext cx="2019300" cy="154940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78DB22-5023-9246-E38E-36743A857883}"/>
              </a:ext>
            </a:extLst>
          </p:cNvPr>
          <p:cNvSpPr txBox="1">
            <a:spLocks/>
          </p:cNvSpPr>
          <p:nvPr/>
        </p:nvSpPr>
        <p:spPr>
          <a:xfrm>
            <a:off x="9448800" y="2781300"/>
            <a:ext cx="2667000" cy="81438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..mmm Pi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09CF36-AE6B-685A-14DD-626F364E54A9}"/>
              </a:ext>
            </a:extLst>
          </p:cNvPr>
          <p:cNvSpPr txBox="1">
            <a:spLocks/>
          </p:cNvSpPr>
          <p:nvPr/>
        </p:nvSpPr>
        <p:spPr>
          <a:xfrm>
            <a:off x="1104900" y="6022181"/>
            <a:ext cx="2667000" cy="81438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..mmm </a:t>
            </a:r>
            <a:r>
              <a:rPr lang="en-US" dirty="0" err="1"/>
              <a:t>OrangePi</a:t>
            </a:r>
            <a:r>
              <a:rPr lang="en-US" dirty="0"/>
              <a:t>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416640-67D6-5797-6120-38BC13C8B577}"/>
              </a:ext>
            </a:extLst>
          </p:cNvPr>
          <p:cNvSpPr txBox="1">
            <a:spLocks/>
          </p:cNvSpPr>
          <p:nvPr/>
        </p:nvSpPr>
        <p:spPr>
          <a:xfrm>
            <a:off x="3149600" y="1091406"/>
            <a:ext cx="2667000" cy="81438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..still Pi?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A0E745-BD9C-76C4-89C0-7BF89B718081}"/>
              </a:ext>
            </a:extLst>
          </p:cNvPr>
          <p:cNvSpPr txBox="1">
            <a:spLocks/>
          </p:cNvSpPr>
          <p:nvPr/>
        </p:nvSpPr>
        <p:spPr>
          <a:xfrm>
            <a:off x="647700" y="2273300"/>
            <a:ext cx="2019300" cy="723899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Pi Compute Module</a:t>
            </a:r>
          </a:p>
        </p:txBody>
      </p:sp>
    </p:spTree>
    <p:extLst>
      <p:ext uri="{BB962C8B-B14F-4D97-AF65-F5344CB8AC3E}">
        <p14:creationId xmlns:p14="http://schemas.microsoft.com/office/powerpoint/2010/main" val="93067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E407081-95D5-2F3D-20DE-60FA00E0D9F8}"/>
              </a:ext>
            </a:extLst>
          </p:cNvPr>
          <p:cNvSpPr txBox="1">
            <a:spLocks/>
          </p:cNvSpPr>
          <p:nvPr/>
        </p:nvSpPr>
        <p:spPr>
          <a:xfrm>
            <a:off x="279400" y="4800601"/>
            <a:ext cx="3898900" cy="17653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HARDWARE DECISIONS</a:t>
            </a:r>
            <a:endParaRPr lang="en-US" sz="54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FA3B2DB-829F-55F0-D34B-55239D83743E}"/>
              </a:ext>
            </a:extLst>
          </p:cNvPr>
          <p:cNvSpPr txBox="1">
            <a:spLocks/>
          </p:cNvSpPr>
          <p:nvPr/>
        </p:nvSpPr>
        <p:spPr>
          <a:xfrm>
            <a:off x="9093200" y="4527551"/>
            <a:ext cx="2044700" cy="11557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Fitlet</a:t>
            </a:r>
            <a:endParaRPr lang="en-US" dirty="0"/>
          </a:p>
          <a:p>
            <a:pPr algn="ctr"/>
            <a:r>
              <a:rPr lang="en-US" sz="2400" dirty="0"/>
              <a:t>fit-pc.com</a:t>
            </a:r>
          </a:p>
        </p:txBody>
      </p:sp>
    </p:spTree>
    <p:extLst>
      <p:ext uri="{BB962C8B-B14F-4D97-AF65-F5344CB8AC3E}">
        <p14:creationId xmlns:p14="http://schemas.microsoft.com/office/powerpoint/2010/main" val="7805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9CD5-D997-9DC9-6CEC-B4358873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200" cy="1325563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6600" dirty="0"/>
              <a:t>Chris Carlis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D893F-100B-EEA9-3230-9BBB7832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4200" cy="4511675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3600" dirty="0"/>
              <a:t>Offensive Security</a:t>
            </a:r>
          </a:p>
          <a:p>
            <a:r>
              <a:rPr lang="en-US" sz="3600" dirty="0"/>
              <a:t>Red Team</a:t>
            </a:r>
          </a:p>
          <a:p>
            <a:r>
              <a:rPr lang="en-US" sz="3600" dirty="0"/>
              <a:t>Penetration Tester</a:t>
            </a:r>
          </a:p>
          <a:p>
            <a:pPr marL="0" indent="0">
              <a:buNone/>
            </a:pPr>
            <a:r>
              <a:rPr lang="en-US" sz="3600" dirty="0"/>
              <a:t>----</a:t>
            </a:r>
          </a:p>
          <a:p>
            <a:r>
              <a:rPr lang="en-US" sz="3600" dirty="0"/>
              <a:t>Consultant</a:t>
            </a:r>
          </a:p>
          <a:p>
            <a:r>
              <a:rPr lang="en-US" sz="3600" dirty="0"/>
              <a:t>In-house</a:t>
            </a:r>
          </a:p>
          <a:p>
            <a:r>
              <a:rPr lang="en-US" sz="3600" dirty="0" err="1"/>
              <a:t>AlsoHere</a:t>
            </a:r>
            <a:endParaRPr lang="en-US" sz="3600" dirty="0"/>
          </a:p>
        </p:txBody>
      </p:sp>
      <p:pic>
        <p:nvPicPr>
          <p:cNvPr id="4" name="Camera 3">
            <a:extLst>
              <a:ext uri="{FF2B5EF4-FFF2-40B4-BE49-F238E27FC236}">
                <a16:creationId xmlns:a16="http://schemas.microsoft.com/office/drawing/2014/main" id="{91054FB2-B53F-F896-D90D-3AC27AE121A9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76148"/>
            <a:ext cx="5505704" cy="55057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0671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30" y="0"/>
            <a:ext cx="465736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58072-14E5-2585-A332-06C709B9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4831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 Decisions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B88E7EB6-4E90-7485-DA72-40F5B315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0" b="24583"/>
          <a:stretch/>
        </p:blipFill>
        <p:spPr>
          <a:xfrm>
            <a:off x="1155547" y="643470"/>
            <a:ext cx="5725582" cy="271558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90" y="237576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lose-up of a device&#10;&#10;Description automatically generated">
            <a:extLst>
              <a:ext uri="{FF2B5EF4-FFF2-40B4-BE49-F238E27FC236}">
                <a16:creationId xmlns:a16="http://schemas.microsoft.com/office/drawing/2014/main" id="{430D27ED-B683-B16C-53D2-30A9AFF947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r="-3" b="14810"/>
          <a:stretch/>
        </p:blipFill>
        <p:spPr>
          <a:xfrm>
            <a:off x="1155547" y="3498951"/>
            <a:ext cx="5724144" cy="271576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5229" y="2576645"/>
            <a:ext cx="3877371" cy="36378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/>
              <a:t>Fitlet</a:t>
            </a:r>
            <a:r>
              <a:rPr lang="en-US" sz="2800" dirty="0"/>
              <a:t> </a:t>
            </a:r>
            <a:r>
              <a:rPr lang="en-US" sz="2000" dirty="0"/>
              <a:t>(fit-pc.com)</a:t>
            </a:r>
            <a:endParaRPr lang="en-US" sz="2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Cheap-</a:t>
            </a:r>
            <a:r>
              <a:rPr lang="en-US" sz="2800" dirty="0" err="1"/>
              <a:t>ish</a:t>
            </a:r>
            <a:endParaRPr lang="en-US" sz="2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Pocket Sized/</a:t>
            </a:r>
            <a:r>
              <a:rPr lang="en-US" sz="2800" dirty="0" err="1"/>
              <a:t>Fanless</a:t>
            </a:r>
            <a:endParaRPr lang="en-US" sz="2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Intel CPU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Storage/RAM/Comms Options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Dual Ethernet Ports</a:t>
            </a:r>
          </a:p>
        </p:txBody>
      </p:sp>
    </p:spTree>
    <p:extLst>
      <p:ext uri="{BB962C8B-B14F-4D97-AF65-F5344CB8AC3E}">
        <p14:creationId xmlns:p14="http://schemas.microsoft.com/office/powerpoint/2010/main" val="220320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653A751-EBF2-3ED9-05AF-8AC7593CAD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4" r="19194"/>
          <a:stretch/>
        </p:blipFill>
        <p:spPr>
          <a:xfrm>
            <a:off x="486982" y="1003428"/>
            <a:ext cx="6599617" cy="52110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963" y="2580828"/>
            <a:ext cx="3847136" cy="37742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600" dirty="0" err="1"/>
              <a:t>ZimaBoard</a:t>
            </a:r>
            <a:r>
              <a:rPr lang="en-US" sz="3600" dirty="0"/>
              <a:t> (zimaspace.com)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Newer*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Still Cheap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Fewer Possible Fires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Fewer user serviceable parts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8F40A1-942F-A6A4-87F6-48A2D774C805}"/>
              </a:ext>
            </a:extLst>
          </p:cNvPr>
          <p:cNvSpPr txBox="1">
            <a:spLocks/>
          </p:cNvSpPr>
          <p:nvPr/>
        </p:nvSpPr>
        <p:spPr>
          <a:xfrm>
            <a:off x="8128990" y="637763"/>
            <a:ext cx="2916358" cy="1483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Hardware Decisions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50538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653A751-EBF2-3ED9-05AF-8AC7593CAD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8" b="20258"/>
          <a:stretch/>
        </p:blipFill>
        <p:spPr>
          <a:xfrm>
            <a:off x="486982" y="1003428"/>
            <a:ext cx="6599617" cy="52110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963" y="2580828"/>
            <a:ext cx="3847136" cy="37742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600" dirty="0" err="1"/>
              <a:t>ZimaBlade</a:t>
            </a:r>
            <a:r>
              <a:rPr lang="en-US" sz="3600" dirty="0"/>
              <a:t> (zimaspace.com)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Even Newer Still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Still Cheap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More parts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Less ports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8F40A1-942F-A6A4-87F6-48A2D774C805}"/>
              </a:ext>
            </a:extLst>
          </p:cNvPr>
          <p:cNvSpPr txBox="1">
            <a:spLocks/>
          </p:cNvSpPr>
          <p:nvPr/>
        </p:nvSpPr>
        <p:spPr>
          <a:xfrm>
            <a:off x="8128990" y="637763"/>
            <a:ext cx="2916358" cy="1483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Hardware Decisions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703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Video Game Logo Companion Cube icon - Free Download PNG &amp; SVG | Streamline">
            <a:extLst>
              <a:ext uri="{FF2B5EF4-FFF2-40B4-BE49-F238E27FC236}">
                <a16:creationId xmlns:a16="http://schemas.microsoft.com/office/drawing/2014/main" id="{9DAEF28E-CB43-1460-A481-626BDD532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984921"/>
            <a:ext cx="45466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CF810C6-493F-FCF8-B50F-65B997366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23057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36457EA-0549-2140-0FA1-0433E2EE74AE}"/>
              </a:ext>
            </a:extLst>
          </p:cNvPr>
          <p:cNvSpPr txBox="1">
            <a:spLocks/>
          </p:cNvSpPr>
          <p:nvPr/>
        </p:nvSpPr>
        <p:spPr>
          <a:xfrm>
            <a:off x="6794501" y="637763"/>
            <a:ext cx="5168898" cy="1667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Hardware Decisions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4EBAD0A-273A-B4E3-7174-7C28AEEA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2580828"/>
            <a:ext cx="5880099" cy="37742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What works best for you?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Fits Goals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Fits Budget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New Hotness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9913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ideo Game Logo Companion Cube icon - Free Download PNG &amp; SVG | Streamline">
            <a:extLst>
              <a:ext uri="{FF2B5EF4-FFF2-40B4-BE49-F238E27FC236}">
                <a16:creationId xmlns:a16="http://schemas.microsoft.com/office/drawing/2014/main" id="{96372091-535A-8538-7ACA-245C12F0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8095">
            <a:off x="7948725" y="2590800"/>
            <a:ext cx="4059010" cy="405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47A151B-A1DB-B3B0-D5AD-D2DC9AE3A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8095">
            <a:off x="9129346" y="3767609"/>
            <a:ext cx="1700702" cy="17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AB71206-3DB5-F331-7311-65BC5FDBF2CA}"/>
              </a:ext>
            </a:extLst>
          </p:cNvPr>
          <p:cNvGraphicFramePr>
            <a:graphicFrameLocks/>
          </p:cNvGraphicFramePr>
          <p:nvPr/>
        </p:nvGraphicFramePr>
        <p:xfrm>
          <a:off x="656930" y="114300"/>
          <a:ext cx="598203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C16333A-5F63-1744-3FFA-2502F7CE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00" y="365125"/>
            <a:ext cx="4684790" cy="1908095"/>
          </a:xfrm>
        </p:spPr>
        <p:txBody>
          <a:bodyPr>
            <a:normAutofit/>
          </a:bodyPr>
          <a:lstStyle/>
          <a:p>
            <a:r>
              <a:rPr lang="en-US" sz="5400" b="1" dirty="0"/>
              <a:t>Software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118990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>
            <a:extLst>
              <a:ext uri="{FF2B5EF4-FFF2-40B4-BE49-F238E27FC236}">
                <a16:creationId xmlns:a16="http://schemas.microsoft.com/office/drawing/2014/main" id="{21EF13D6-C777-BF99-12C1-455A74238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1" t="13520" r="21015" b="10539"/>
          <a:stretch/>
        </p:blipFill>
        <p:spPr bwMode="auto">
          <a:xfrm rot="3606530">
            <a:off x="8202334" y="4533818"/>
            <a:ext cx="2065822" cy="266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80CFB4-04BA-74D7-020D-7B73D4F26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7081"/>
            <a:ext cx="9144000" cy="1462882"/>
          </a:xfrm>
        </p:spPr>
        <p:txBody>
          <a:bodyPr>
            <a:normAutofit/>
          </a:bodyPr>
          <a:lstStyle/>
          <a:p>
            <a:r>
              <a:rPr lang="en-US" sz="8000" dirty="0"/>
              <a:t>Probably Linux</a:t>
            </a:r>
          </a:p>
        </p:txBody>
      </p:sp>
      <p:pic>
        <p:nvPicPr>
          <p:cNvPr id="4" name="Content Placeholder 5" descr="A red spiral on a black background&#10;&#10;Description automatically generated">
            <a:extLst>
              <a:ext uri="{FF2B5EF4-FFF2-40B4-BE49-F238E27FC236}">
                <a16:creationId xmlns:a16="http://schemas.microsoft.com/office/drawing/2014/main" id="{7058611F-D684-FCEC-E57A-841CC5FB0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r="20800" b="-1"/>
          <a:stretch/>
        </p:blipFill>
        <p:spPr>
          <a:xfrm>
            <a:off x="-342143" y="4892084"/>
            <a:ext cx="2132843" cy="191035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8C194DA-672A-D5B8-CA73-D59321E5C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481091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89D3517-C427-7BDE-AC1C-A885D85E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434">
            <a:off x="3678682" y="4761184"/>
            <a:ext cx="1848467" cy="21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penwrt&quot; Icon - Download for free ...">
            <a:extLst>
              <a:ext uri="{FF2B5EF4-FFF2-40B4-BE49-F238E27FC236}">
                <a16:creationId xmlns:a16="http://schemas.microsoft.com/office/drawing/2014/main" id="{F8E9ECA9-3B1C-5182-2498-27442EE6E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9544">
            <a:off x="5765263" y="4744087"/>
            <a:ext cx="1894093" cy="220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File:Unofficial Windows logo variant ...">
            <a:extLst>
              <a:ext uri="{FF2B5EF4-FFF2-40B4-BE49-F238E27FC236}">
                <a16:creationId xmlns:a16="http://schemas.microsoft.com/office/drawing/2014/main" id="{2EDD2FF5-DEE0-6CAC-2EC9-49A0E351D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46" y="6324600"/>
            <a:ext cx="463406" cy="40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711642-6FEE-FA0F-AF27-D8ADC92228BA}"/>
              </a:ext>
            </a:extLst>
          </p:cNvPr>
          <p:cNvSpPr txBox="1"/>
          <p:nvPr/>
        </p:nvSpPr>
        <p:spPr>
          <a:xfrm>
            <a:off x="4178300" y="326684"/>
            <a:ext cx="43052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atin typeface="+mj-lt"/>
              </a:rPr>
              <a:t>OS</a:t>
            </a:r>
            <a:r>
              <a:rPr lang="en-US" sz="11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582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ideo Game Logo Companion Cube icon - Free Download PNG &amp; SVG | Streamline">
            <a:extLst>
              <a:ext uri="{FF2B5EF4-FFF2-40B4-BE49-F238E27FC236}">
                <a16:creationId xmlns:a16="http://schemas.microsoft.com/office/drawing/2014/main" id="{96372091-535A-8538-7ACA-245C12F0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2183">
            <a:off x="325125" y="2567977"/>
            <a:ext cx="4059010" cy="405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47A151B-A1DB-B3B0-D5AD-D2DC9AE3A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2183">
            <a:off x="1504279" y="3747130"/>
            <a:ext cx="1700702" cy="17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AB71206-3DB5-F331-7311-65BC5FDBF2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291012"/>
              </p:ext>
            </p:extLst>
          </p:nvPr>
        </p:nvGraphicFramePr>
        <p:xfrm>
          <a:off x="5807579" y="228600"/>
          <a:ext cx="598203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C16333A-5F63-1744-3FFA-2502F7CE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30" y="479425"/>
            <a:ext cx="4684790" cy="1908095"/>
          </a:xfrm>
        </p:spPr>
        <p:txBody>
          <a:bodyPr>
            <a:normAutofit/>
          </a:bodyPr>
          <a:lstStyle/>
          <a:p>
            <a:r>
              <a:rPr lang="en-US" sz="5400" b="1" dirty="0"/>
              <a:t>Software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965253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4818-1238-4C5C-CD23-9DF240B8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Communication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9ED9C-1709-DD35-5950-2C5C24569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/>
              <a:t>Over-the-wire Network Egress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Your network? Naw son, </a:t>
            </a:r>
            <a:r>
              <a:rPr lang="en-US" sz="2800" b="1" i="1" dirty="0"/>
              <a:t>our </a:t>
            </a:r>
            <a:r>
              <a:rPr lang="en-US" sz="2800" dirty="0"/>
              <a:t>network.</a:t>
            </a:r>
          </a:p>
          <a:p>
            <a:r>
              <a:rPr lang="en-US" sz="2800" dirty="0"/>
              <a:t>Wireless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Wi-Fi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Cellular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Bluetooth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5" descr="A usb stick with a logo&#10;&#10;Description automatically generated">
            <a:extLst>
              <a:ext uri="{FF2B5EF4-FFF2-40B4-BE49-F238E27FC236}">
                <a16:creationId xmlns:a16="http://schemas.microsoft.com/office/drawing/2014/main" id="{9349C330-5E00-03D3-8A61-1A4F7214F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5" t="7017" r="31207" b="14034"/>
          <a:stretch/>
        </p:blipFill>
        <p:spPr>
          <a:xfrm>
            <a:off x="6502400" y="3157537"/>
            <a:ext cx="1750883" cy="3500478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9218" name="Picture 2" descr="USB WiFi Dongle Adapter 1200Mbps Wireless Network For Laptop U7Q0 Antenna  L6B9S P6N8">
            <a:extLst>
              <a:ext uri="{FF2B5EF4-FFF2-40B4-BE49-F238E27FC236}">
                <a16:creationId xmlns:a16="http://schemas.microsoft.com/office/drawing/2014/main" id="{DB15FC17-65E9-77F5-5139-C0A0EE201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r="10658"/>
          <a:stretch/>
        </p:blipFill>
        <p:spPr bwMode="auto">
          <a:xfrm>
            <a:off x="9102594" y="0"/>
            <a:ext cx="2249618" cy="32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lugable USB Bluetooth Adapter for PC, Bluetooth 5.0 Dongle">
            <a:extLst>
              <a:ext uri="{FF2B5EF4-FFF2-40B4-BE49-F238E27FC236}">
                <a16:creationId xmlns:a16="http://schemas.microsoft.com/office/drawing/2014/main" id="{E5F6119C-5E94-466F-DAA5-FF5960394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83" y="3157537"/>
            <a:ext cx="3811588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able Matters 2-Pack 1-Port Ethernet Wall Plate, White, Cat6 Wall Plate, Cat5e Ethernet Outlet with Blue RJ45 Keystone Jack">
            <a:extLst>
              <a:ext uri="{FF2B5EF4-FFF2-40B4-BE49-F238E27FC236}">
                <a16:creationId xmlns:a16="http://schemas.microsoft.com/office/drawing/2014/main" id="{86FC7F74-311C-434C-277C-9543B6F11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10185" r="46667" b="11481"/>
          <a:stretch/>
        </p:blipFill>
        <p:spPr bwMode="auto">
          <a:xfrm>
            <a:off x="6616833" y="134937"/>
            <a:ext cx="1522018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3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4818-1238-4C5C-CD23-9DF240B8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Communication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9ED9C-1709-DD35-5950-2C5C24569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Over-the-wire Network </a:t>
            </a:r>
            <a:r>
              <a:rPr lang="en-US" sz="2800" dirty="0" err="1"/>
              <a:t>Egressn’t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Oh…you guys saw that, huh?</a:t>
            </a:r>
          </a:p>
          <a:p>
            <a:r>
              <a:rPr lang="en-US" sz="2800" dirty="0"/>
              <a:t>Wireless Tradeoffs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Range/Rate/Power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OPSEC</a:t>
            </a:r>
            <a:endParaRPr lang="en-US" sz="1800" dirty="0"/>
          </a:p>
        </p:txBody>
      </p:sp>
      <p:pic>
        <p:nvPicPr>
          <p:cNvPr id="5" name="Content Placeholder 5" descr="A usb stick with a logo&#10;&#10;Description automatically generated">
            <a:extLst>
              <a:ext uri="{FF2B5EF4-FFF2-40B4-BE49-F238E27FC236}">
                <a16:creationId xmlns:a16="http://schemas.microsoft.com/office/drawing/2014/main" id="{9B5F751F-DEB4-1B53-570C-1AA9D58719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5" t="7017" r="31207" b="14034"/>
          <a:stretch/>
        </p:blipFill>
        <p:spPr>
          <a:xfrm>
            <a:off x="6502400" y="3157537"/>
            <a:ext cx="1750883" cy="3500478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6" name="Picture 2" descr="USB WiFi Dongle Adapter 1200Mbps Wireless Network For Laptop U7Q0 Antenna  L6B9S P6N8">
            <a:extLst>
              <a:ext uri="{FF2B5EF4-FFF2-40B4-BE49-F238E27FC236}">
                <a16:creationId xmlns:a16="http://schemas.microsoft.com/office/drawing/2014/main" id="{FA923AFD-94B4-19C3-97E2-47B091BB2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r="10658"/>
          <a:stretch/>
        </p:blipFill>
        <p:spPr bwMode="auto">
          <a:xfrm>
            <a:off x="9102594" y="0"/>
            <a:ext cx="2249618" cy="32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lugable USB Bluetooth Adapter for PC, Bluetooth 5.0 Dongle">
            <a:extLst>
              <a:ext uri="{FF2B5EF4-FFF2-40B4-BE49-F238E27FC236}">
                <a16:creationId xmlns:a16="http://schemas.microsoft.com/office/drawing/2014/main" id="{2CCB9CE3-20D9-4782-760E-B7B45D1B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83" y="3157537"/>
            <a:ext cx="3811588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able Matters 2-Pack 1-Port Ethernet Wall Plate, White, Cat6 Wall Plate, Cat5e Ethernet Outlet with Blue RJ45 Keystone Jack">
            <a:extLst>
              <a:ext uri="{FF2B5EF4-FFF2-40B4-BE49-F238E27FC236}">
                <a16:creationId xmlns:a16="http://schemas.microsoft.com/office/drawing/2014/main" id="{04560FA9-B9C1-53DC-DE82-468842322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10185" r="46667" b="11481"/>
          <a:stretch/>
        </p:blipFill>
        <p:spPr bwMode="auto">
          <a:xfrm>
            <a:off x="6616833" y="134937"/>
            <a:ext cx="1522018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722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14818-1238-4C5C-CD23-9DF240B8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486184"/>
            <a:ext cx="50158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Communication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9ED9C-1709-DD35-5950-2C5C24569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0828" y="1946684"/>
            <a:ext cx="5015804" cy="35124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/>
              <a:t>Wi-Fi HALOW (802.11ah) / 900Mhz option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Amazon.com: NETGEAR Powerline adapter Kit, 2000 Mbps Wall-plug, 2 Gigabit  Ethernet Ports with Passthrough + Extra Outlet (PLP2000-100PAS), White : ...">
            <a:extLst>
              <a:ext uri="{FF2B5EF4-FFF2-40B4-BE49-F238E27FC236}">
                <a16:creationId xmlns:a16="http://schemas.microsoft.com/office/drawing/2014/main" id="{41CE1DDB-38FD-0F83-7B53-59D1669F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29" y="1626968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-up of a radio antenna&#10;&#10;Description automatically generated">
            <a:extLst>
              <a:ext uri="{FF2B5EF4-FFF2-40B4-BE49-F238E27FC236}">
                <a16:creationId xmlns:a16="http://schemas.microsoft.com/office/drawing/2014/main" id="{0F91E93C-8033-FA7C-CF6B-06B5E8730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>
          <a:xfrm>
            <a:off x="1597578" y="22590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10" name="Picture 9" descr="A green circuit board with a antenna&#10;&#10;AI-generated content may be incorrect.">
            <a:extLst>
              <a:ext uri="{FF2B5EF4-FFF2-40B4-BE49-F238E27FC236}">
                <a16:creationId xmlns:a16="http://schemas.microsoft.com/office/drawing/2014/main" id="{75F7B4E5-F6A0-8E74-2F03-BF4AB887F9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4" b="31016"/>
          <a:stretch/>
        </p:blipFill>
        <p:spPr>
          <a:xfrm>
            <a:off x="257440" y="304801"/>
            <a:ext cx="3572367" cy="2298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082E72-EB2A-93DB-79A2-2B719B77E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1338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10244" name="Picture 4" descr="SONOFF Zigbee 3.0 USB Dongle Plus-E ...">
            <a:extLst>
              <a:ext uri="{FF2B5EF4-FFF2-40B4-BE49-F238E27FC236}">
                <a16:creationId xmlns:a16="http://schemas.microsoft.com/office/drawing/2014/main" id="{36B2F4AE-58FB-DB4E-1F02-7D5517FB0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85" y="4462540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Amazon.com: ScreenBeam Bonded MoCA 2.0 ...">
            <a:extLst>
              <a:ext uri="{FF2B5EF4-FFF2-40B4-BE49-F238E27FC236}">
                <a16:creationId xmlns:a16="http://schemas.microsoft.com/office/drawing/2014/main" id="{11CB0CF4-69BD-4EE3-E00C-E4E66309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91" y="459944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0" descr="Meshtastic Starter Kit: Basic Meshtastic Kit for LoRa">
            <a:extLst>
              <a:ext uri="{FF2B5EF4-FFF2-40B4-BE49-F238E27FC236}">
                <a16:creationId xmlns:a16="http://schemas.microsoft.com/office/drawing/2014/main" id="{A5786C98-3CC5-5245-8EA0-E8FC3B4DE5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2" name="Picture 12" descr="Meshtastic Starter Kit: Basic Meshtastic Kit for LoRa">
            <a:extLst>
              <a:ext uri="{FF2B5EF4-FFF2-40B4-BE49-F238E27FC236}">
                <a16:creationId xmlns:a16="http://schemas.microsoft.com/office/drawing/2014/main" id="{730DC854-4857-6D8F-CA9D-D86E8FF99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338" y="4110226"/>
            <a:ext cx="3097432" cy="309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07D9A30-DDD6-1256-444B-AAFC4FC10634}"/>
              </a:ext>
            </a:extLst>
          </p:cNvPr>
          <p:cNvSpPr txBox="1">
            <a:spLocks/>
          </p:cNvSpPr>
          <p:nvPr/>
        </p:nvSpPr>
        <p:spPr>
          <a:xfrm>
            <a:off x="6570828" y="2284141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Powerline Ethernet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33E0CE7-AA74-AF5D-516E-1E4E4E6C7070}"/>
              </a:ext>
            </a:extLst>
          </p:cNvPr>
          <p:cNvSpPr txBox="1">
            <a:spLocks/>
          </p:cNvSpPr>
          <p:nvPr/>
        </p:nvSpPr>
        <p:spPr>
          <a:xfrm>
            <a:off x="6570828" y="2621598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Drone Radios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920D8E-40E4-3FCE-7F24-EC3190374685}"/>
              </a:ext>
            </a:extLst>
          </p:cNvPr>
          <p:cNvSpPr txBox="1">
            <a:spLocks/>
          </p:cNvSpPr>
          <p:nvPr/>
        </p:nvSpPr>
        <p:spPr>
          <a:xfrm>
            <a:off x="6570828" y="2959055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Satellite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115944-2932-164B-E173-3666700B4ABB}"/>
              </a:ext>
            </a:extLst>
          </p:cNvPr>
          <p:cNvSpPr txBox="1">
            <a:spLocks/>
          </p:cNvSpPr>
          <p:nvPr/>
        </p:nvSpPr>
        <p:spPr>
          <a:xfrm>
            <a:off x="6570828" y="3296512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Zigbee/</a:t>
            </a:r>
            <a:r>
              <a:rPr lang="en-US" dirty="0" err="1"/>
              <a:t>ZWave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D332217-FC8A-D2E3-E8A7-4486A8B374D8}"/>
              </a:ext>
            </a:extLst>
          </p:cNvPr>
          <p:cNvSpPr txBox="1">
            <a:spLocks/>
          </p:cNvSpPr>
          <p:nvPr/>
        </p:nvSpPr>
        <p:spPr>
          <a:xfrm>
            <a:off x="6570828" y="3633969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MoCA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E48866F4-A761-85BA-1C91-CEDBF58CB19C}"/>
              </a:ext>
            </a:extLst>
          </p:cNvPr>
          <p:cNvSpPr txBox="1">
            <a:spLocks/>
          </p:cNvSpPr>
          <p:nvPr/>
        </p:nvSpPr>
        <p:spPr>
          <a:xfrm>
            <a:off x="6570828" y="3971426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It’s </a:t>
            </a:r>
            <a:r>
              <a:rPr lang="en-US" dirty="0" err="1"/>
              <a:t>Meshtastic</a:t>
            </a:r>
            <a:r>
              <a:rPr lang="en-US" dirty="0"/>
              <a:t>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5B4A817-4824-3C54-C885-CCB9D34D536E}"/>
              </a:ext>
            </a:extLst>
          </p:cNvPr>
          <p:cNvSpPr txBox="1">
            <a:spLocks/>
          </p:cNvSpPr>
          <p:nvPr/>
        </p:nvSpPr>
        <p:spPr>
          <a:xfrm>
            <a:off x="6570828" y="4308884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Some other weird thing. IoT Laser Drones probably.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6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2F5BC-647C-5983-B2BD-DB899D3D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49" y="1252843"/>
            <a:ext cx="5524838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DROPBOXES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16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E5B71E7-3C49-5FC2-CD71-EDB4B0868049}"/>
              </a:ext>
            </a:extLst>
          </p:cNvPr>
          <p:cNvSpPr txBox="1">
            <a:spLocks/>
          </p:cNvSpPr>
          <p:nvPr/>
        </p:nvSpPr>
        <p:spPr>
          <a:xfrm>
            <a:off x="1227086" y="1346749"/>
            <a:ext cx="264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8800" dirty="0">
                <a:solidFill>
                  <a:schemeClr val="bg1"/>
                </a:solidFill>
              </a:rPr>
              <a:t>WHY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8" name="Picture 7" descr="A question mark in a circle&#10;&#10;AI-generated content may be incorrect.">
            <a:extLst>
              <a:ext uri="{FF2B5EF4-FFF2-40B4-BE49-F238E27FC236}">
                <a16:creationId xmlns:a16="http://schemas.microsoft.com/office/drawing/2014/main" id="{71249AE8-DFDF-0A13-2571-6D0E14CF6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7" y="4173549"/>
            <a:ext cx="1852612" cy="18564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F9470B-7CA6-09DE-EDD5-8C95AB11DA8F}"/>
              </a:ext>
            </a:extLst>
          </p:cNvPr>
          <p:cNvSpPr/>
          <p:nvPr/>
        </p:nvSpPr>
        <p:spPr>
          <a:xfrm>
            <a:off x="7299476" y="1584325"/>
            <a:ext cx="4719754" cy="47197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8806514-93BB-07F1-3515-8801CE75DE89}"/>
              </a:ext>
            </a:extLst>
          </p:cNvPr>
          <p:cNvSpPr/>
          <p:nvPr/>
        </p:nvSpPr>
        <p:spPr>
          <a:xfrm>
            <a:off x="9348203" y="2857499"/>
            <a:ext cx="602514" cy="608721"/>
          </a:xfrm>
          <a:prstGeom prst="downArrow">
            <a:avLst>
              <a:gd name="adj1" fmla="val 38636"/>
              <a:gd name="adj2" fmla="val 50000"/>
            </a:avLst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F8841E-61E6-E517-895F-165E6406C08E}"/>
              </a:ext>
            </a:extLst>
          </p:cNvPr>
          <p:cNvCxnSpPr/>
          <p:nvPr/>
        </p:nvCxnSpPr>
        <p:spPr>
          <a:xfrm>
            <a:off x="8733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5E80D9-AC99-668E-AC76-B74AC1ED3DAB}"/>
              </a:ext>
            </a:extLst>
          </p:cNvPr>
          <p:cNvCxnSpPr/>
          <p:nvPr/>
        </p:nvCxnSpPr>
        <p:spPr>
          <a:xfrm>
            <a:off x="10585659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4D80AB-90C5-6F47-C584-4AB75A7F80E4}"/>
              </a:ext>
            </a:extLst>
          </p:cNvPr>
          <p:cNvCxnSpPr/>
          <p:nvPr/>
        </p:nvCxnSpPr>
        <p:spPr>
          <a:xfrm>
            <a:off x="10130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2CE43-D6DC-AD30-6AB4-3BE7AB763DA2}"/>
              </a:ext>
            </a:extLst>
          </p:cNvPr>
          <p:cNvCxnSpPr>
            <a:cxnSpLocks/>
          </p:cNvCxnSpPr>
          <p:nvPr/>
        </p:nvCxnSpPr>
        <p:spPr>
          <a:xfrm>
            <a:off x="8553717" y="2717800"/>
            <a:ext cx="222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CD82E9-3370-BE8C-F047-9F7B28F2A0D0}"/>
              </a:ext>
            </a:extLst>
          </p:cNvPr>
          <p:cNvCxnSpPr/>
          <p:nvPr/>
        </p:nvCxnSpPr>
        <p:spPr>
          <a:xfrm>
            <a:off x="9087117" y="3466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EDC2B7-637E-6C81-952E-E4F095FF4298}"/>
              </a:ext>
            </a:extLst>
          </p:cNvPr>
          <p:cNvCxnSpPr/>
          <p:nvPr/>
        </p:nvCxnSpPr>
        <p:spPr>
          <a:xfrm>
            <a:off x="10255517" y="3339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4E8F31-563E-4153-012A-2B4B339FB8AD}"/>
              </a:ext>
            </a:extLst>
          </p:cNvPr>
          <p:cNvCxnSpPr>
            <a:cxnSpLocks/>
          </p:cNvCxnSpPr>
          <p:nvPr/>
        </p:nvCxnSpPr>
        <p:spPr>
          <a:xfrm>
            <a:off x="9649460" y="3817202"/>
            <a:ext cx="0" cy="356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27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6104-9F97-0990-BA82-37C7DF71F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41700" cy="612457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Decisions Complete!</a:t>
            </a:r>
          </a:p>
        </p:txBody>
      </p:sp>
      <p:pic>
        <p:nvPicPr>
          <p:cNvPr id="5" name="Content Placeholder 4" descr="A group of electronic devices&#10;&#10;AI-generated content may be incorrect.">
            <a:extLst>
              <a:ext uri="{FF2B5EF4-FFF2-40B4-BE49-F238E27FC236}">
                <a16:creationId xmlns:a16="http://schemas.microsoft.com/office/drawing/2014/main" id="{31FEC7EE-55F5-46FD-E40D-469450337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5" r="12201"/>
          <a:stretch/>
        </p:blipFill>
        <p:spPr>
          <a:xfrm rot="10800000">
            <a:off x="4673060" y="258023"/>
            <a:ext cx="5899690" cy="6396776"/>
          </a:xfrm>
        </p:spPr>
      </p:pic>
      <p:pic>
        <p:nvPicPr>
          <p:cNvPr id="12290" name="Picture 2" descr="Gift box - Free christmas icons">
            <a:extLst>
              <a:ext uri="{FF2B5EF4-FFF2-40B4-BE49-F238E27FC236}">
                <a16:creationId xmlns:a16="http://schemas.microsoft.com/office/drawing/2014/main" id="{EF46E8BD-033E-0982-3CE7-FDCDB939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3784600"/>
            <a:ext cx="37592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Box, christmas, christmas gift, gift, gift box, gifts, present icon - Free  download">
            <a:extLst>
              <a:ext uri="{FF2B5EF4-FFF2-40B4-BE49-F238E27FC236}">
                <a16:creationId xmlns:a16="http://schemas.microsoft.com/office/drawing/2014/main" id="{E1F01675-3581-A8A8-99EA-CE4C31D7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260" y="3429000"/>
            <a:ext cx="37592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Christmas star icon">
            <a:extLst>
              <a:ext uri="{FF2B5EF4-FFF2-40B4-BE49-F238E27FC236}">
                <a16:creationId xmlns:a16="http://schemas.microsoft.com/office/drawing/2014/main" id="{F7E671ED-A187-A4DE-94D3-BEBE6E79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10" y="-275378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9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30D6-7A52-0FE2-BF5A-B405F283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OPSEC!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C73EC-89B4-4CAC-DF1D-F93E57098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883150" cy="1500187"/>
          </a:xfrm>
        </p:spPr>
        <p:txBody>
          <a:bodyPr>
            <a:normAutofit/>
          </a:bodyPr>
          <a:lstStyle/>
          <a:p>
            <a:r>
              <a:rPr lang="en-US" sz="2800" dirty="0"/>
              <a:t>Crime is harder than it looks.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1DFF1-F8DF-AAC1-7E2D-9316699DB29C}"/>
              </a:ext>
            </a:extLst>
          </p:cNvPr>
          <p:cNvSpPr txBox="1"/>
          <p:nvPr/>
        </p:nvSpPr>
        <p:spPr>
          <a:xfrm>
            <a:off x="3492500" y="6444456"/>
            <a:ext cx="3428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none" strike="noStrike" dirty="0">
                <a:solidFill>
                  <a:srgbClr val="000000"/>
                </a:solidFill>
                <a:uFillTx/>
              </a:rPr>
              <a:t>Build by: </a:t>
            </a:r>
            <a:r>
              <a:rPr lang="en-US" sz="1400" dirty="0">
                <a:effectLst/>
                <a:ea typeface="Calibri" panose="020F0502020204030204" pitchFamily="34" charset="0"/>
              </a:rPr>
              <a:t>Michael Howard - </a:t>
            </a:r>
            <a:r>
              <a:rPr lang="en-US" sz="1400" dirty="0" err="1">
                <a:effectLst/>
                <a:ea typeface="Calibri" panose="020F0502020204030204" pitchFamily="34" charset="0"/>
              </a:rPr>
              <a:t>Secureworks</a:t>
            </a:r>
            <a:r>
              <a:rPr lang="en-US" sz="1400" dirty="0">
                <a:effectLst/>
                <a:ea typeface="Calibri" panose="020F0502020204030204" pitchFamily="34" charset="0"/>
              </a:rPr>
              <a:t>  </a:t>
            </a:r>
            <a:endParaRPr lang="en-US" sz="1400" dirty="0"/>
          </a:p>
        </p:txBody>
      </p:sp>
      <p:pic>
        <p:nvPicPr>
          <p:cNvPr id="7" name="Picture 6" descr="A black electronic device with a black cord&#10;&#10;AI-generated content may be incorrect.">
            <a:extLst>
              <a:ext uri="{FF2B5EF4-FFF2-40B4-BE49-F238E27FC236}">
                <a16:creationId xmlns:a16="http://schemas.microsoft.com/office/drawing/2014/main" id="{AE07E40F-6745-7863-AEF9-521A1961C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15508" r="8450" b="17776"/>
          <a:stretch/>
        </p:blipFill>
        <p:spPr>
          <a:xfrm>
            <a:off x="6705600" y="0"/>
            <a:ext cx="5486400" cy="3609459"/>
          </a:xfrm>
          <a:prstGeom prst="rect">
            <a:avLst/>
          </a:prstGeom>
        </p:spPr>
      </p:pic>
      <p:pic>
        <p:nvPicPr>
          <p:cNvPr id="9" name="Picture 8" descr="A black rectangular object with wires&#10;&#10;AI-generated content may be incorrect.">
            <a:extLst>
              <a:ext uri="{FF2B5EF4-FFF2-40B4-BE49-F238E27FC236}">
                <a16:creationId xmlns:a16="http://schemas.microsoft.com/office/drawing/2014/main" id="{330BA1AB-6F3C-7FF2-3F6E-A5857BED0D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1" b="6977"/>
          <a:stretch/>
        </p:blipFill>
        <p:spPr>
          <a:xfrm>
            <a:off x="6705600" y="3375984"/>
            <a:ext cx="5562600" cy="348201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249AAA-A3CE-2815-24FD-EE4AC81D368E}"/>
              </a:ext>
            </a:extLst>
          </p:cNvPr>
          <p:cNvCxnSpPr/>
          <p:nvPr/>
        </p:nvCxnSpPr>
        <p:spPr>
          <a:xfrm flipV="1">
            <a:off x="9718158" y="4562475"/>
            <a:ext cx="474921" cy="9923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7157C7-DD57-0A21-9EF9-E34B5F9199F4}"/>
              </a:ext>
            </a:extLst>
          </p:cNvPr>
          <p:cNvCxnSpPr/>
          <p:nvPr/>
        </p:nvCxnSpPr>
        <p:spPr>
          <a:xfrm flipV="1">
            <a:off x="9597656" y="4820093"/>
            <a:ext cx="474921" cy="9923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6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B7C68-C884-4FF1-B04B-712AEAEAA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582269" cy="21537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Well, that’s not going to hold up in court.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B1CE9-CD5E-000E-E772-EF113FC25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Audio Recording (Going to Jail?)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Video Recording (Going to HR?)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Wi-Fi /Bluetooth/Wireless HID (Going to break PROD?)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Physical Testing Authorization (Going to be a cautionary tale?)</a:t>
            </a:r>
          </a:p>
        </p:txBody>
      </p:sp>
      <p:pic>
        <p:nvPicPr>
          <p:cNvPr id="6" name="Content Placeholder 5" descr="A usb stick with a antenna&#10;&#10;Description automatically generated">
            <a:extLst>
              <a:ext uri="{FF2B5EF4-FFF2-40B4-BE49-F238E27FC236}">
                <a16:creationId xmlns:a16="http://schemas.microsoft.com/office/drawing/2014/main" id="{980C8109-5434-9BDC-5F12-C6479281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8691264" y="982833"/>
            <a:ext cx="4073343" cy="406103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148" name="Picture 4" descr="FUVISION No WiFi Security Camera,Mini Camera Barbados | Ubuy">
            <a:extLst>
              <a:ext uri="{FF2B5EF4-FFF2-40B4-BE49-F238E27FC236}">
                <a16:creationId xmlns:a16="http://schemas.microsoft.com/office/drawing/2014/main" id="{1D9D14C9-688A-484B-88F0-50A5A709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36" y="141805"/>
            <a:ext cx="2111706" cy="218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urved Wireless SPY Microphone in Pune at best price by SPY INDIA HOME  PRODUCTS - Justdial">
            <a:extLst>
              <a:ext uri="{FF2B5EF4-FFF2-40B4-BE49-F238E27FC236}">
                <a16:creationId xmlns:a16="http://schemas.microsoft.com/office/drawing/2014/main" id="{9EE8963E-46C6-E109-0757-64724F3E7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6" t="13405" b="12157"/>
          <a:stretch/>
        </p:blipFill>
        <p:spPr bwMode="auto">
          <a:xfrm>
            <a:off x="6534624" y="2629730"/>
            <a:ext cx="1831483" cy="212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alifornia No Trespassing Surveillance Sign, Shield Shape, SKU: K2-5032">
            <a:extLst>
              <a:ext uri="{FF2B5EF4-FFF2-40B4-BE49-F238E27FC236}">
                <a16:creationId xmlns:a16="http://schemas.microsoft.com/office/drawing/2014/main" id="{506F413F-D4BF-E203-9509-9702CF34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031" y="4029768"/>
            <a:ext cx="2722037" cy="283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772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174F7-7896-994B-831E-84B8A4DA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8800" dirty="0">
                <a:solidFill>
                  <a:srgbClr val="FFFFFF"/>
                </a:solidFill>
              </a:rPr>
              <a:t>Recap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4C0F-88B1-A562-1AB3-1A0C0D18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24" y="10138"/>
            <a:ext cx="4116345" cy="6746262"/>
          </a:xfrm>
        </p:spPr>
        <p:txBody>
          <a:bodyPr anchor="ctr">
            <a:normAutofit/>
          </a:bodyPr>
          <a:lstStyle/>
          <a:p>
            <a:r>
              <a:rPr lang="en-US" dirty="0"/>
              <a:t>What are you testing?</a:t>
            </a:r>
          </a:p>
          <a:p>
            <a:r>
              <a:rPr lang="en-US" dirty="0"/>
              <a:t>How much can you afford?</a:t>
            </a:r>
          </a:p>
          <a:p>
            <a:r>
              <a:rPr lang="en-US" dirty="0"/>
              <a:t>What’s your sweet spot for:</a:t>
            </a:r>
          </a:p>
          <a:p>
            <a:pPr lvl="1"/>
            <a:r>
              <a:rPr lang="en-US" dirty="0"/>
              <a:t>Hardware?</a:t>
            </a:r>
          </a:p>
          <a:p>
            <a:pPr lvl="1"/>
            <a:r>
              <a:rPr lang="en-US" dirty="0"/>
              <a:t>Software?</a:t>
            </a:r>
          </a:p>
          <a:p>
            <a:pPr lvl="1"/>
            <a:r>
              <a:rPr lang="en-US" dirty="0"/>
              <a:t>Comms?</a:t>
            </a:r>
          </a:p>
          <a:p>
            <a:pPr lvl="1"/>
            <a:r>
              <a:rPr lang="en-US" dirty="0"/>
              <a:t>Support?</a:t>
            </a:r>
          </a:p>
          <a:p>
            <a:r>
              <a:rPr lang="en-US" dirty="0"/>
              <a:t>Take time to test.</a:t>
            </a:r>
          </a:p>
          <a:p>
            <a:r>
              <a:rPr lang="en-US" dirty="0"/>
              <a:t>Be ready for stuff to break anyway.</a:t>
            </a:r>
          </a:p>
          <a:p>
            <a:r>
              <a:rPr lang="en-US" dirty="0"/>
              <a:t>Learn from the mistakes of others.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04E5A3DD-A82E-2D64-AA35-7977259D8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6" r="30889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00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F419BF-8545-3303-A94C-054D8E53B157}"/>
              </a:ext>
            </a:extLst>
          </p:cNvPr>
          <p:cNvSpPr/>
          <p:nvPr/>
        </p:nvSpPr>
        <p:spPr>
          <a:xfrm>
            <a:off x="1" y="1851645"/>
            <a:ext cx="12191999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45275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174F7-7896-994B-831E-84B8A4DA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4635292"/>
          </a:xfrm>
        </p:spPr>
        <p:txBody>
          <a:bodyPr anchor="b">
            <a:normAutofit/>
          </a:bodyPr>
          <a:lstStyle/>
          <a:p>
            <a:pPr algn="r"/>
            <a:r>
              <a:rPr lang="en-US" sz="8900" dirty="0">
                <a:solidFill>
                  <a:srgbClr val="FFFFFF"/>
                </a:solidFill>
              </a:rPr>
              <a:t>Q&amp;A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+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Future Stuff?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+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Links/QR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4C0F-88B1-A562-1AB3-1A0C0D18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25" y="649481"/>
            <a:ext cx="4071668" cy="3179838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On-Deck</a:t>
            </a:r>
          </a:p>
          <a:p>
            <a:pPr lvl="1"/>
            <a:r>
              <a:rPr lang="en-US" sz="1600" dirty="0"/>
              <a:t>Custom Enclosures</a:t>
            </a:r>
          </a:p>
          <a:p>
            <a:pPr lvl="2"/>
            <a:r>
              <a:rPr lang="en-US" sz="1600" dirty="0"/>
              <a:t>Power Bricks</a:t>
            </a:r>
          </a:p>
          <a:p>
            <a:pPr lvl="2"/>
            <a:r>
              <a:rPr lang="en-US" sz="1600" dirty="0"/>
              <a:t>VOIP Phones</a:t>
            </a:r>
          </a:p>
          <a:p>
            <a:pPr lvl="2"/>
            <a:r>
              <a:rPr lang="en-US" sz="1600" dirty="0"/>
              <a:t>CM Pi Monitors</a:t>
            </a:r>
          </a:p>
          <a:p>
            <a:pPr lvl="1"/>
            <a:r>
              <a:rPr lang="en-US" sz="1600" dirty="0"/>
              <a:t>Minimalist/POE Options</a:t>
            </a:r>
          </a:p>
          <a:p>
            <a:pPr lvl="1"/>
            <a:r>
              <a:rPr lang="en-US" sz="1600" dirty="0"/>
              <a:t>Wi-Fi Only Dropbox</a:t>
            </a:r>
          </a:p>
          <a:p>
            <a:r>
              <a:rPr lang="en-US" sz="2000" dirty="0"/>
              <a:t>Note, links etc. </a:t>
            </a:r>
            <a:r>
              <a:rPr lang="en-US" sz="2000" dirty="0">
                <a:hlinkClick r:id="rId3"/>
              </a:rPr>
              <a:t>https://github.com/also-here/DropBoxNote</a:t>
            </a:r>
            <a:r>
              <a:rPr lang="en-US" sz="2000" dirty="0"/>
              <a:t>  OR the code below 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04E5A3DD-A82E-2D64-AA35-7977259D80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26" r="30889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AEDDFFD-5737-E91C-65F9-507D38953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08" y="3946093"/>
            <a:ext cx="2857500" cy="28575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224B62A-BCF9-7154-E977-5C799A84CFC8}"/>
              </a:ext>
            </a:extLst>
          </p:cNvPr>
          <p:cNvSpPr/>
          <p:nvPr/>
        </p:nvSpPr>
        <p:spPr>
          <a:xfrm>
            <a:off x="5171813" y="3506981"/>
            <a:ext cx="188752" cy="188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2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2F5BC-647C-5983-B2BD-DB899D3D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49" y="1252843"/>
            <a:ext cx="5524838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DROPBOXES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16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E5B71E7-3C49-5FC2-CD71-EDB4B0868049}"/>
              </a:ext>
            </a:extLst>
          </p:cNvPr>
          <p:cNvSpPr txBox="1">
            <a:spLocks/>
          </p:cNvSpPr>
          <p:nvPr/>
        </p:nvSpPr>
        <p:spPr>
          <a:xfrm>
            <a:off x="1227086" y="1346749"/>
            <a:ext cx="5349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800" strike="sngStrike" dirty="0">
                <a:solidFill>
                  <a:schemeClr val="bg1"/>
                </a:solidFill>
              </a:rPr>
              <a:t>WHY</a:t>
            </a:r>
            <a:r>
              <a:rPr lang="en-US" sz="8800" dirty="0">
                <a:solidFill>
                  <a:schemeClr val="bg1"/>
                </a:solidFill>
              </a:rPr>
              <a:t> WHAT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F30779-CC5F-8CA0-9494-AD291ADEAEBB}"/>
              </a:ext>
            </a:extLst>
          </p:cNvPr>
          <p:cNvSpPr/>
          <p:nvPr/>
        </p:nvSpPr>
        <p:spPr>
          <a:xfrm>
            <a:off x="7292975" y="1558809"/>
            <a:ext cx="4719754" cy="47197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Run with solid fill">
            <a:extLst>
              <a:ext uri="{FF2B5EF4-FFF2-40B4-BE49-F238E27FC236}">
                <a16:creationId xmlns:a16="http://schemas.microsoft.com/office/drawing/2014/main" id="{813D2B10-521B-EE7C-03AB-F03E2C223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370" y="3103437"/>
            <a:ext cx="3089293" cy="3089293"/>
          </a:xfrm>
          <a:prstGeom prst="rect">
            <a:avLst/>
          </a:prstGeom>
        </p:spPr>
      </p:pic>
      <p:pic>
        <p:nvPicPr>
          <p:cNvPr id="31" name="Picture 30" descr="A question mark in a circle&#10;&#10;AI-generated content may be incorrect.">
            <a:extLst>
              <a:ext uri="{FF2B5EF4-FFF2-40B4-BE49-F238E27FC236}">
                <a16:creationId xmlns:a16="http://schemas.microsoft.com/office/drawing/2014/main" id="{C347529A-5400-D692-88C1-C52163ABF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926">
            <a:off x="9071429" y="1802435"/>
            <a:ext cx="1261178" cy="1263822"/>
          </a:xfrm>
          <a:prstGeom prst="rect">
            <a:avLst/>
          </a:prstGeom>
        </p:spPr>
      </p:pic>
      <p:pic>
        <p:nvPicPr>
          <p:cNvPr id="32" name="Picture 31" descr="A black and white star&#10;&#10;AI-generated content may be incorrect.">
            <a:extLst>
              <a:ext uri="{FF2B5EF4-FFF2-40B4-BE49-F238E27FC236}">
                <a16:creationId xmlns:a16="http://schemas.microsoft.com/office/drawing/2014/main" id="{F55289E5-CBC0-7EE0-0371-0E778C42C1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1" t="-1" r="-4509" b="57832"/>
          <a:stretch/>
        </p:blipFill>
        <p:spPr>
          <a:xfrm rot="9906960">
            <a:off x="9139854" y="2864046"/>
            <a:ext cx="1610063" cy="67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5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2F5BC-647C-5983-B2BD-DB899D3D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49" y="1252843"/>
            <a:ext cx="5524838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DROPBOXES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16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E5B71E7-3C49-5FC2-CD71-EDB4B0868049}"/>
              </a:ext>
            </a:extLst>
          </p:cNvPr>
          <p:cNvSpPr txBox="1">
            <a:spLocks/>
          </p:cNvSpPr>
          <p:nvPr/>
        </p:nvSpPr>
        <p:spPr>
          <a:xfrm>
            <a:off x="1227086" y="1346749"/>
            <a:ext cx="264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8800" dirty="0">
                <a:solidFill>
                  <a:schemeClr val="bg1"/>
                </a:solidFill>
              </a:rPr>
              <a:t>WHY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8" name="Picture 7" descr="A question mark in a circle&#10;&#10;AI-generated content may be incorrect.">
            <a:extLst>
              <a:ext uri="{FF2B5EF4-FFF2-40B4-BE49-F238E27FC236}">
                <a16:creationId xmlns:a16="http://schemas.microsoft.com/office/drawing/2014/main" id="{71249AE8-DFDF-0A13-2571-6D0E14CF6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7" y="4173549"/>
            <a:ext cx="1852612" cy="18564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F9470B-7CA6-09DE-EDD5-8C95AB11DA8F}"/>
              </a:ext>
            </a:extLst>
          </p:cNvPr>
          <p:cNvSpPr/>
          <p:nvPr/>
        </p:nvSpPr>
        <p:spPr>
          <a:xfrm>
            <a:off x="7299476" y="1584325"/>
            <a:ext cx="4719754" cy="47197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8806514-93BB-07F1-3515-8801CE75DE89}"/>
              </a:ext>
            </a:extLst>
          </p:cNvPr>
          <p:cNvSpPr/>
          <p:nvPr/>
        </p:nvSpPr>
        <p:spPr>
          <a:xfrm>
            <a:off x="9348203" y="2857499"/>
            <a:ext cx="602514" cy="608721"/>
          </a:xfrm>
          <a:prstGeom prst="downArrow">
            <a:avLst>
              <a:gd name="adj1" fmla="val 38636"/>
              <a:gd name="adj2" fmla="val 50000"/>
            </a:avLst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F8841E-61E6-E517-895F-165E6406C08E}"/>
              </a:ext>
            </a:extLst>
          </p:cNvPr>
          <p:cNvCxnSpPr/>
          <p:nvPr/>
        </p:nvCxnSpPr>
        <p:spPr>
          <a:xfrm>
            <a:off x="8733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5E80D9-AC99-668E-AC76-B74AC1ED3DAB}"/>
              </a:ext>
            </a:extLst>
          </p:cNvPr>
          <p:cNvCxnSpPr/>
          <p:nvPr/>
        </p:nvCxnSpPr>
        <p:spPr>
          <a:xfrm>
            <a:off x="10585659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4D80AB-90C5-6F47-C584-4AB75A7F80E4}"/>
              </a:ext>
            </a:extLst>
          </p:cNvPr>
          <p:cNvCxnSpPr/>
          <p:nvPr/>
        </p:nvCxnSpPr>
        <p:spPr>
          <a:xfrm>
            <a:off x="10130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2CE43-D6DC-AD30-6AB4-3BE7AB763DA2}"/>
              </a:ext>
            </a:extLst>
          </p:cNvPr>
          <p:cNvCxnSpPr>
            <a:cxnSpLocks/>
          </p:cNvCxnSpPr>
          <p:nvPr/>
        </p:nvCxnSpPr>
        <p:spPr>
          <a:xfrm>
            <a:off x="8553717" y="2717800"/>
            <a:ext cx="222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CD82E9-3370-BE8C-F047-9F7B28F2A0D0}"/>
              </a:ext>
            </a:extLst>
          </p:cNvPr>
          <p:cNvCxnSpPr/>
          <p:nvPr/>
        </p:nvCxnSpPr>
        <p:spPr>
          <a:xfrm>
            <a:off x="9087117" y="3466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EDC2B7-637E-6C81-952E-E4F095FF4298}"/>
              </a:ext>
            </a:extLst>
          </p:cNvPr>
          <p:cNvCxnSpPr/>
          <p:nvPr/>
        </p:nvCxnSpPr>
        <p:spPr>
          <a:xfrm>
            <a:off x="10255517" y="3339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4E8F31-563E-4153-012A-2B4B339FB8AD}"/>
              </a:ext>
            </a:extLst>
          </p:cNvPr>
          <p:cNvCxnSpPr>
            <a:cxnSpLocks/>
          </p:cNvCxnSpPr>
          <p:nvPr/>
        </p:nvCxnSpPr>
        <p:spPr>
          <a:xfrm>
            <a:off x="9649460" y="3817202"/>
            <a:ext cx="0" cy="356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79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2F5BC-647C-5983-B2BD-DB899D3D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49" y="1252843"/>
            <a:ext cx="5524838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DROPBOXES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16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E5B71E7-3C49-5FC2-CD71-EDB4B0868049}"/>
              </a:ext>
            </a:extLst>
          </p:cNvPr>
          <p:cNvSpPr txBox="1">
            <a:spLocks/>
          </p:cNvSpPr>
          <p:nvPr/>
        </p:nvSpPr>
        <p:spPr>
          <a:xfrm>
            <a:off x="1227086" y="1346749"/>
            <a:ext cx="264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8800" dirty="0">
                <a:solidFill>
                  <a:schemeClr val="bg1"/>
                </a:solidFill>
              </a:rPr>
              <a:t>WHY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8" name="Picture 7" descr="A question mark in a circle&#10;&#10;AI-generated content may be incorrect.">
            <a:extLst>
              <a:ext uri="{FF2B5EF4-FFF2-40B4-BE49-F238E27FC236}">
                <a16:creationId xmlns:a16="http://schemas.microsoft.com/office/drawing/2014/main" id="{71249AE8-DFDF-0A13-2571-6D0E14CF6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7" y="4173549"/>
            <a:ext cx="1852612" cy="18564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F9470B-7CA6-09DE-EDD5-8C95AB11DA8F}"/>
              </a:ext>
            </a:extLst>
          </p:cNvPr>
          <p:cNvSpPr/>
          <p:nvPr/>
        </p:nvSpPr>
        <p:spPr>
          <a:xfrm>
            <a:off x="7299476" y="1584325"/>
            <a:ext cx="4719754" cy="47197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8806514-93BB-07F1-3515-8801CE75DE89}"/>
              </a:ext>
            </a:extLst>
          </p:cNvPr>
          <p:cNvSpPr/>
          <p:nvPr/>
        </p:nvSpPr>
        <p:spPr>
          <a:xfrm>
            <a:off x="9348203" y="2857499"/>
            <a:ext cx="602514" cy="608721"/>
          </a:xfrm>
          <a:prstGeom prst="downArrow">
            <a:avLst>
              <a:gd name="adj1" fmla="val 38636"/>
              <a:gd name="adj2" fmla="val 50000"/>
            </a:avLst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F8841E-61E6-E517-895F-165E6406C08E}"/>
              </a:ext>
            </a:extLst>
          </p:cNvPr>
          <p:cNvCxnSpPr/>
          <p:nvPr/>
        </p:nvCxnSpPr>
        <p:spPr>
          <a:xfrm>
            <a:off x="8733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5E80D9-AC99-668E-AC76-B74AC1ED3DAB}"/>
              </a:ext>
            </a:extLst>
          </p:cNvPr>
          <p:cNvCxnSpPr/>
          <p:nvPr/>
        </p:nvCxnSpPr>
        <p:spPr>
          <a:xfrm>
            <a:off x="10585659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4D80AB-90C5-6F47-C584-4AB75A7F80E4}"/>
              </a:ext>
            </a:extLst>
          </p:cNvPr>
          <p:cNvCxnSpPr/>
          <p:nvPr/>
        </p:nvCxnSpPr>
        <p:spPr>
          <a:xfrm>
            <a:off x="10130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2CE43-D6DC-AD30-6AB4-3BE7AB763DA2}"/>
              </a:ext>
            </a:extLst>
          </p:cNvPr>
          <p:cNvCxnSpPr>
            <a:cxnSpLocks/>
          </p:cNvCxnSpPr>
          <p:nvPr/>
        </p:nvCxnSpPr>
        <p:spPr>
          <a:xfrm>
            <a:off x="8553717" y="2717800"/>
            <a:ext cx="222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CD82E9-3370-BE8C-F047-9F7B28F2A0D0}"/>
              </a:ext>
            </a:extLst>
          </p:cNvPr>
          <p:cNvCxnSpPr/>
          <p:nvPr/>
        </p:nvCxnSpPr>
        <p:spPr>
          <a:xfrm>
            <a:off x="9087117" y="3466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EDC2B7-637E-6C81-952E-E4F095FF4298}"/>
              </a:ext>
            </a:extLst>
          </p:cNvPr>
          <p:cNvCxnSpPr/>
          <p:nvPr/>
        </p:nvCxnSpPr>
        <p:spPr>
          <a:xfrm>
            <a:off x="10255517" y="3339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4E8F31-563E-4153-012A-2B4B339FB8AD}"/>
              </a:ext>
            </a:extLst>
          </p:cNvPr>
          <p:cNvCxnSpPr>
            <a:cxnSpLocks/>
          </p:cNvCxnSpPr>
          <p:nvPr/>
        </p:nvCxnSpPr>
        <p:spPr>
          <a:xfrm>
            <a:off x="9649460" y="3817202"/>
            <a:ext cx="0" cy="356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76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black electronic devices&#10;&#10;AI-generated content may be incorrect.">
            <a:extLst>
              <a:ext uri="{FF2B5EF4-FFF2-40B4-BE49-F238E27FC236}">
                <a16:creationId xmlns:a16="http://schemas.microsoft.com/office/drawing/2014/main" id="{DED05C29-646D-0AE6-4758-49AF03497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5" b="100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BFF32-9731-96D1-0263-087B733CD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DIY vs BUY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58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4A4D3-5690-AD7C-02D0-1879CD69A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" r="425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998A2-222F-7C07-5C01-318042BD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368300"/>
            <a:ext cx="3748598" cy="406717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You’re going to have to make some decisions.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FAC5A-56FE-71EE-6C32-E06824FF4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 so much a talk with answers as a talk with a bunch of extra questions…</a:t>
            </a:r>
          </a:p>
        </p:txBody>
      </p:sp>
    </p:spTree>
    <p:extLst>
      <p:ext uri="{BB962C8B-B14F-4D97-AF65-F5344CB8AC3E}">
        <p14:creationId xmlns:p14="http://schemas.microsoft.com/office/powerpoint/2010/main" val="274621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ideo Game Logo Companion Cube icon - Free Download PNG &amp; SVG | Streamline">
            <a:extLst>
              <a:ext uri="{FF2B5EF4-FFF2-40B4-BE49-F238E27FC236}">
                <a16:creationId xmlns:a16="http://schemas.microsoft.com/office/drawing/2014/main" id="{96372091-535A-8538-7ACA-245C12F0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9822">
            <a:off x="7312901" y="2039022"/>
            <a:ext cx="45466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47A151B-A1DB-B3B0-D5AD-D2DC9AE3A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9822">
            <a:off x="8633701" y="335982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AB71206-3DB5-F331-7311-65BC5FDBF2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611692"/>
              </p:ext>
            </p:extLst>
          </p:nvPr>
        </p:nvGraphicFramePr>
        <p:xfrm>
          <a:off x="749300" y="114300"/>
          <a:ext cx="598203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0628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42C8B3E-C8AC-444F-8ED2-A14BFB4E8A2F}">
  <we:reference id="c08a5a11-2a3e-44ff-83ad-a24654290e73" version="1.0.0.9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596</Words>
  <Application>Microsoft Office PowerPoint</Application>
  <PresentationFormat>Widescreen</PresentationFormat>
  <Paragraphs>185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Office Theme</vt:lpstr>
      <vt:lpstr>Building Testing Dropboxes</vt:lpstr>
      <vt:lpstr>Chris Carlis</vt:lpstr>
      <vt:lpstr>DROPBOXES?</vt:lpstr>
      <vt:lpstr>DROPBOXES?</vt:lpstr>
      <vt:lpstr>DROPBOXES?</vt:lpstr>
      <vt:lpstr>DROPBOXES?</vt:lpstr>
      <vt:lpstr>DIY vs BUY</vt:lpstr>
      <vt:lpstr>You’re going to have to make some decisions.</vt:lpstr>
      <vt:lpstr>PowerPoint Presentation</vt:lpstr>
      <vt:lpstr>Testing           Goals</vt:lpstr>
      <vt:lpstr>Penetration Test  vs Red Team</vt:lpstr>
      <vt:lpstr>Penetration Test  vs Red Team</vt:lpstr>
      <vt:lpstr>Goal Focused Builds</vt:lpstr>
      <vt:lpstr>Goal Focused Builds</vt:lpstr>
      <vt:lpstr>The Budget</vt:lpstr>
      <vt:lpstr>Hacking Activity Breakdown</vt:lpstr>
      <vt:lpstr>PowerPoint Presentation</vt:lpstr>
      <vt:lpstr>HARDWARE DECISIONS</vt:lpstr>
      <vt:lpstr>PowerPoint Presentation</vt:lpstr>
      <vt:lpstr>Hardware Decisions</vt:lpstr>
      <vt:lpstr>PowerPoint Presentation</vt:lpstr>
      <vt:lpstr>PowerPoint Presentation</vt:lpstr>
      <vt:lpstr>PowerPoint Presentation</vt:lpstr>
      <vt:lpstr>Software Considerations</vt:lpstr>
      <vt:lpstr>Probably Linux</vt:lpstr>
      <vt:lpstr>Software Considerations</vt:lpstr>
      <vt:lpstr>Communication Decisions</vt:lpstr>
      <vt:lpstr>Communication Decisions</vt:lpstr>
      <vt:lpstr>Communication Decisions</vt:lpstr>
      <vt:lpstr>Decisions Complete!</vt:lpstr>
      <vt:lpstr>OPSEC!</vt:lpstr>
      <vt:lpstr>Well, that’s not going to hold up in court.</vt:lpstr>
      <vt:lpstr>Recap</vt:lpstr>
      <vt:lpstr>PowerPoint Presentation</vt:lpstr>
      <vt:lpstr>Q&amp;A  + Future Stuff? + Links/QR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Dropboxing</dc:title>
  <dc:creator>Chris Carlis</dc:creator>
  <cp:lastModifiedBy>Chris Carlis</cp:lastModifiedBy>
  <cp:revision>14</cp:revision>
  <dcterms:created xsi:type="dcterms:W3CDTF">2024-05-24T00:17:26Z</dcterms:created>
  <dcterms:modified xsi:type="dcterms:W3CDTF">2025-04-12T09:30:12Z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7ed875-cb67-40d7-9ea6-a804b08b1148_Enabled">
    <vt:lpwstr>true</vt:lpwstr>
  </property>
  <property fmtid="{D5CDD505-2E9C-101B-9397-08002B2CF9AE}" pid="3" name="MSIP_Label_9a7ed875-cb67-40d7-9ea6-a804b08b1148_SetDate">
    <vt:lpwstr>2025-02-09T20:54:13Z</vt:lpwstr>
  </property>
  <property fmtid="{D5CDD505-2E9C-101B-9397-08002B2CF9AE}" pid="4" name="MSIP_Label_9a7ed875-cb67-40d7-9ea6-a804b08b1148_Method">
    <vt:lpwstr>Privileged</vt:lpwstr>
  </property>
  <property fmtid="{D5CDD505-2E9C-101B-9397-08002B2CF9AE}" pid="5" name="MSIP_Label_9a7ed875-cb67-40d7-9ea6-a804b08b1148_Name">
    <vt:lpwstr>9a7ed875-cb67-40d7-9ea6-a804b08b1148</vt:lpwstr>
  </property>
  <property fmtid="{D5CDD505-2E9C-101B-9397-08002B2CF9AE}" pid="6" name="MSIP_Label_9a7ed875-cb67-40d7-9ea6-a804b08b1148_SiteId">
    <vt:lpwstr>473672ba-cd07-4371-a2ae-788b4c61840e</vt:lpwstr>
  </property>
  <property fmtid="{D5CDD505-2E9C-101B-9397-08002B2CF9AE}" pid="7" name="MSIP_Label_9a7ed875-cb67-40d7-9ea6-a804b08b1148_ActionId">
    <vt:lpwstr>f7d5b796-679c-4adf-a135-c691531bc0f4</vt:lpwstr>
  </property>
  <property fmtid="{D5CDD505-2E9C-101B-9397-08002B2CF9AE}" pid="8" name="MSIP_Label_9a7ed875-cb67-40d7-9ea6-a804b08b1148_ContentBits">
    <vt:lpwstr>0</vt:lpwstr>
  </property>
</Properties>
</file>